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9" r:id="rId4"/>
  </p:sldMasterIdLst>
  <p:notesMasterIdLst>
    <p:notesMasterId r:id="rId8"/>
  </p:notesMasterIdLst>
  <p:sldIdLst>
    <p:sldId id="691" r:id="rId5"/>
    <p:sldId id="257" r:id="rId6"/>
    <p:sldId id="319" r:id="rId7"/>
    <p:sldId id="294" r:id="rId9"/>
    <p:sldId id="296" r:id="rId10"/>
    <p:sldId id="292" r:id="rId11"/>
    <p:sldId id="479" r:id="rId12"/>
    <p:sldId id="477" r:id="rId13"/>
    <p:sldId id="422" r:id="rId14"/>
    <p:sldId id="630" r:id="rId15"/>
    <p:sldId id="631" r:id="rId16"/>
    <p:sldId id="632" r:id="rId17"/>
    <p:sldId id="301" r:id="rId18"/>
    <p:sldId id="423" r:id="rId19"/>
    <p:sldId id="424" r:id="rId20"/>
    <p:sldId id="300" r:id="rId21"/>
    <p:sldId id="307" r:id="rId22"/>
    <p:sldId id="426" r:id="rId23"/>
    <p:sldId id="308" r:id="rId24"/>
    <p:sldId id="309" r:id="rId25"/>
    <p:sldId id="427" r:id="rId26"/>
    <p:sldId id="370" r:id="rId27"/>
    <p:sldId id="634" r:id="rId28"/>
    <p:sldId id="635" r:id="rId29"/>
    <p:sldId id="636" r:id="rId30"/>
    <p:sldId id="381" r:id="rId31"/>
    <p:sldId id="640" r:id="rId32"/>
    <p:sldId id="641" r:id="rId33"/>
    <p:sldId id="644" r:id="rId34"/>
    <p:sldId id="642" r:id="rId35"/>
    <p:sldId id="267"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E4C4E"/>
    <a:srgbClr val="7AC5C4"/>
    <a:srgbClr val="C69090"/>
    <a:srgbClr val="C79191"/>
    <a:srgbClr val="7DC6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3" d="100"/>
          <a:sy n="53" d="100"/>
        </p:scale>
        <p:origin x="-638"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notesMaster" Target="notesMasters/notesMaster1.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0" Type="http://schemas.openxmlformats.org/officeDocument/2006/relationships/commentAuthors" Target="commentAuthors.xml"/><Relationship Id="rId4" Type="http://schemas.openxmlformats.org/officeDocument/2006/relationships/slideMaster" Target="slideMasters/slideMaster3.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3#4">
  <dgm:title val=""/>
  <dgm:desc val=""/>
  <dgm:catLst>
    <dgm:cat type="accent1" pri="11300"/>
  </dgm:catLst>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0">
    <dgm:fillClrLst meth="repeat">
      <a:schemeClr val="accent1">
        <a:shade val="80000"/>
      </a:schemeClr>
    </dgm:fillClrLst>
    <dgm:linClrLst meth="repeat">
      <a:schemeClr val="lt1"/>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5">
  <dgm:title val=""/>
  <dgm:desc val=""/>
  <dgm:catLst>
    <dgm:cat type="accent1" pri="11300"/>
  </dgm:catLst>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0">
    <dgm:fillClrLst meth="repeat">
      <a:schemeClr val="accent1">
        <a:shade val="80000"/>
      </a:schemeClr>
    </dgm:fillClrLst>
    <dgm:linClrLst meth="repeat">
      <a:schemeClr val="lt1"/>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6">
  <dgm:title val=""/>
  <dgm:desc val=""/>
  <dgm:catLst>
    <dgm:cat type="accent1" pri="11300"/>
  </dgm:catLst>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0">
    <dgm:fillClrLst meth="repeat">
      <a:schemeClr val="accent1">
        <a:shade val="80000"/>
      </a:schemeClr>
    </dgm:fillClrLst>
    <dgm:linClrLst meth="repeat">
      <a:schemeClr val="lt1"/>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1834E0D-9BBA-4FAB-BA58-BFF6CD495D86}" type="doc">
      <dgm:prSet loTypeId="urn:microsoft.com/office/officeart/2005/8/layout/target1" loCatId="relationship" qsTypeId="urn:microsoft.com/office/officeart/2005/8/quickstyle/simple5#4" qsCatId="simple" csTypeId="urn:microsoft.com/office/officeart/2005/8/colors/accent1_3#4" csCatId="accent1" phldr="0"/>
      <dgm:spPr/>
    </dgm:pt>
    <dgm:pt modelId="{F89B1E4D-4C23-4A15-9F6C-F51C9450D71D}">
      <dgm:prSet phldrT="[文本]" phldr="0" custT="1"/>
      <dgm:spPr/>
      <dgm:t>
        <a:bodyPr vert="horz" wrap="square"/>
        <a:lstStyle/>
        <a:p>
          <a:pPr>
            <a:lnSpc>
              <a:spcPct val="100000"/>
            </a:lnSpc>
            <a:spcBef>
              <a:spcPct val="0"/>
            </a:spcBef>
            <a:spcAft>
              <a:spcPct val="35000"/>
            </a:spcAft>
          </a:pPr>
          <a:r>
            <a:rPr lang="zh-CN" altLang="en-US" sz="1800" b="1">
              <a:solidFill>
                <a:srgbClr val="FF0000"/>
              </a:solidFill>
            </a:rPr>
            <a:t>专精特新</a:t>
          </a:r>
          <a:r>
            <a:rPr lang="en-US" altLang="zh-CN" sz="1800" b="1">
              <a:solidFill>
                <a:srgbClr val="FF0000"/>
              </a:solidFill>
            </a:rPr>
            <a:t>“</a:t>
          </a:r>
          <a:r>
            <a:rPr lang="zh-CN" altLang="en-US" sz="1800" b="1">
              <a:solidFill>
                <a:srgbClr val="FF0000"/>
              </a:solidFill>
            </a:rPr>
            <a:t>小巨人</a:t>
          </a:r>
          <a:r>
            <a:rPr lang="en-US" altLang="zh-CN" sz="1800" b="1">
              <a:solidFill>
                <a:srgbClr val="FF0000"/>
              </a:solidFill>
            </a:rPr>
            <a:t>”</a:t>
          </a:r>
          <a:r>
            <a:rPr lang="zh-CN" altLang="en-US" sz="1800" b="1">
              <a:solidFill>
                <a:srgbClr val="FF0000"/>
              </a:solidFill>
            </a:rPr>
            <a:t>企业</a:t>
          </a:r>
        </a:p>
      </dgm:t>
    </dgm:pt>
    <dgm:pt modelId="{954EF6D0-C77B-4A95-A310-6EB17950F006}" cxnId="{4EBD13C1-4BCB-4306-9AF5-25E94941066C}" type="parTrans">
      <dgm:prSet/>
      <dgm:spPr/>
    </dgm:pt>
    <dgm:pt modelId="{74D2EAF2-846E-4781-B958-51F362352A21}" cxnId="{4EBD13C1-4BCB-4306-9AF5-25E94941066C}" type="sibTrans">
      <dgm:prSet/>
      <dgm:spPr/>
    </dgm:pt>
    <dgm:pt modelId="{E6FC620F-2C16-4A1A-8D3B-E710D17B0BD4}">
      <dgm:prSet phldrT="[文本]" phldr="0" custT="1"/>
      <dgm:spPr/>
      <dgm:t>
        <a:bodyPr vert="horz" wrap="square"/>
        <a:lstStyle/>
        <a:p>
          <a:pPr>
            <a:lnSpc>
              <a:spcPct val="100000"/>
            </a:lnSpc>
            <a:spcBef>
              <a:spcPct val="0"/>
            </a:spcBef>
            <a:spcAft>
              <a:spcPct val="35000"/>
            </a:spcAft>
          </a:pPr>
          <a:r>
            <a:rPr lang="zh-CN" altLang="en-US" sz="1800" b="1">
              <a:solidFill>
                <a:srgbClr val="7DC6C5"/>
              </a:solidFill>
            </a:rPr>
            <a:t>专精特新中小企业</a:t>
          </a:r>
        </a:p>
      </dgm:t>
    </dgm:pt>
    <dgm:pt modelId="{D0CFD045-103A-493A-B91F-70C9A755D721}" cxnId="{A765E068-3116-41F0-99EC-4A54151638B2}" type="parTrans">
      <dgm:prSet/>
      <dgm:spPr/>
    </dgm:pt>
    <dgm:pt modelId="{094E3DE4-ED85-44F3-997A-354FD54F9B62}" cxnId="{A765E068-3116-41F0-99EC-4A54151638B2}" type="sibTrans">
      <dgm:prSet/>
      <dgm:spPr/>
    </dgm:pt>
    <dgm:pt modelId="{1A6100CA-FCE4-489B-8363-14034B9AC4F1}">
      <dgm:prSet phldrT="[文本]" phldr="0" custT="1"/>
      <dgm:spPr/>
      <dgm:t>
        <a:bodyPr vert="horz" wrap="square"/>
        <a:lstStyle/>
        <a:p>
          <a:pPr>
            <a:lnSpc>
              <a:spcPct val="100000"/>
            </a:lnSpc>
            <a:spcBef>
              <a:spcPct val="0"/>
            </a:spcBef>
            <a:spcAft>
              <a:spcPct val="35000"/>
            </a:spcAft>
          </a:pPr>
          <a:r>
            <a:rPr lang="zh-CN" altLang="en-US" sz="1800" b="1">
              <a:solidFill>
                <a:srgbClr val="C79191"/>
              </a:solidFill>
            </a:rPr>
            <a:t>创新型中小企业</a:t>
          </a:r>
        </a:p>
      </dgm:t>
    </dgm:pt>
    <dgm:pt modelId="{51F0EE93-AC15-4BA3-95BE-EFD9A380336D}" cxnId="{7F8642F3-4CEC-415B-923B-373047CF9D29}" type="parTrans">
      <dgm:prSet/>
      <dgm:spPr/>
    </dgm:pt>
    <dgm:pt modelId="{19EB11A7-4930-4A5D-921A-D3D9D2D5ACBB}" cxnId="{7F8642F3-4CEC-415B-923B-373047CF9D29}" type="sibTrans">
      <dgm:prSet/>
      <dgm:spPr/>
    </dgm:pt>
    <dgm:pt modelId="{7955C2DD-C1B1-4420-BDEE-21AFE2DE2F96}" type="pres">
      <dgm:prSet presAssocID="{31834E0D-9BBA-4FAB-BA58-BFF6CD495D86}" presName="composite" presStyleCnt="0">
        <dgm:presLayoutVars>
          <dgm:chMax val="5"/>
          <dgm:dir/>
          <dgm:resizeHandles val="exact"/>
        </dgm:presLayoutVars>
      </dgm:prSet>
      <dgm:spPr/>
    </dgm:pt>
    <dgm:pt modelId="{A14A40F9-2806-4507-9CE0-2EC0275E900E}" type="pres">
      <dgm:prSet presAssocID="{F89B1E4D-4C23-4A15-9F6C-F51C9450D71D}" presName="circle1" presStyleLbl="lnNode1" presStyleIdx="0" presStyleCnt="3"/>
      <dgm:spPr/>
    </dgm:pt>
    <dgm:pt modelId="{EC64A946-877C-48E5-80C9-CAFB44B9E86E}" type="pres">
      <dgm:prSet presAssocID="{F89B1E4D-4C23-4A15-9F6C-F51C9450D71D}" presName="text1" presStyleLbl="revTx" presStyleIdx="0" presStyleCnt="3">
        <dgm:presLayoutVars>
          <dgm:bulletEnabled val="1"/>
        </dgm:presLayoutVars>
      </dgm:prSet>
      <dgm:spPr/>
      <dgm:t>
        <a:bodyPr/>
        <a:lstStyle/>
        <a:p>
          <a:endParaRPr lang="zh-CN" altLang="en-US"/>
        </a:p>
      </dgm:t>
    </dgm:pt>
    <dgm:pt modelId="{0F38DFCC-7A88-4AA0-B2A2-F083C2A88150}" type="pres">
      <dgm:prSet presAssocID="{F89B1E4D-4C23-4A15-9F6C-F51C9450D71D}" presName="line1" presStyleLbl="callout" presStyleIdx="0" presStyleCnt="6"/>
      <dgm:spPr/>
    </dgm:pt>
    <dgm:pt modelId="{8D3790E7-C441-45D9-BF98-AB5C70AC13ED}" type="pres">
      <dgm:prSet presAssocID="{F89B1E4D-4C23-4A15-9F6C-F51C9450D71D}" presName="d1" presStyleLbl="callout" presStyleIdx="1" presStyleCnt="6"/>
      <dgm:spPr/>
    </dgm:pt>
    <dgm:pt modelId="{48D309A6-3BAD-4609-93C8-5EDD6EF7B80D}" type="pres">
      <dgm:prSet presAssocID="{E6FC620F-2C16-4A1A-8D3B-E710D17B0BD4}" presName="circle2" presStyleLbl="lnNode1" presStyleIdx="1" presStyleCnt="3"/>
      <dgm:spPr/>
    </dgm:pt>
    <dgm:pt modelId="{D31400E7-348D-4407-93BD-2FA0BFFD38BD}" type="pres">
      <dgm:prSet presAssocID="{E6FC620F-2C16-4A1A-8D3B-E710D17B0BD4}" presName="text2" presStyleLbl="revTx" presStyleIdx="1" presStyleCnt="3">
        <dgm:presLayoutVars>
          <dgm:bulletEnabled val="1"/>
        </dgm:presLayoutVars>
      </dgm:prSet>
      <dgm:spPr/>
      <dgm:t>
        <a:bodyPr/>
        <a:lstStyle/>
        <a:p>
          <a:endParaRPr lang="zh-CN" altLang="en-US"/>
        </a:p>
      </dgm:t>
    </dgm:pt>
    <dgm:pt modelId="{97A6BF7D-2D3F-4604-85A7-5021DDBEAF79}" type="pres">
      <dgm:prSet presAssocID="{E6FC620F-2C16-4A1A-8D3B-E710D17B0BD4}" presName="line2" presStyleLbl="callout" presStyleIdx="2" presStyleCnt="6"/>
      <dgm:spPr/>
    </dgm:pt>
    <dgm:pt modelId="{B1C2A624-AB6A-45B7-8573-B1A0C56EC901}" type="pres">
      <dgm:prSet presAssocID="{E6FC620F-2C16-4A1A-8D3B-E710D17B0BD4}" presName="d2" presStyleLbl="callout" presStyleIdx="3" presStyleCnt="6"/>
      <dgm:spPr/>
    </dgm:pt>
    <dgm:pt modelId="{C9E98C50-41D7-40BF-9AB4-33260C9F3AF7}" type="pres">
      <dgm:prSet presAssocID="{1A6100CA-FCE4-489B-8363-14034B9AC4F1}" presName="circle3" presStyleLbl="lnNode1" presStyleIdx="2" presStyleCnt="3"/>
      <dgm:spPr/>
    </dgm:pt>
    <dgm:pt modelId="{50DEA76B-BFC7-46D9-8845-E403600B0A34}" type="pres">
      <dgm:prSet presAssocID="{1A6100CA-FCE4-489B-8363-14034B9AC4F1}" presName="text3" presStyleLbl="revTx" presStyleIdx="2" presStyleCnt="3">
        <dgm:presLayoutVars>
          <dgm:bulletEnabled val="1"/>
        </dgm:presLayoutVars>
      </dgm:prSet>
      <dgm:spPr/>
      <dgm:t>
        <a:bodyPr/>
        <a:lstStyle/>
        <a:p>
          <a:endParaRPr lang="zh-CN" altLang="en-US"/>
        </a:p>
      </dgm:t>
    </dgm:pt>
    <dgm:pt modelId="{57985729-ADB8-474F-A02C-6691272D9C4E}" type="pres">
      <dgm:prSet presAssocID="{1A6100CA-FCE4-489B-8363-14034B9AC4F1}" presName="line3" presStyleLbl="callout" presStyleIdx="4" presStyleCnt="6"/>
      <dgm:spPr/>
    </dgm:pt>
    <dgm:pt modelId="{A9D85004-5D53-4090-90B6-374B994B69B8}" type="pres">
      <dgm:prSet presAssocID="{1A6100CA-FCE4-489B-8363-14034B9AC4F1}" presName="d3" presStyleLbl="callout" presStyleIdx="5" presStyleCnt="6"/>
      <dgm:spPr/>
    </dgm:pt>
  </dgm:ptLst>
  <dgm:cxnLst>
    <dgm:cxn modelId="{E4B8800F-AED1-4D8C-BFA5-C60E2E647B66}" type="presOf" srcId="{31834E0D-9BBA-4FAB-BA58-BFF6CD495D86}" destId="{7955C2DD-C1B1-4420-BDEE-21AFE2DE2F96}" srcOrd="0" destOrd="0" presId="urn:microsoft.com/office/officeart/2005/8/layout/target1"/>
    <dgm:cxn modelId="{C9B61097-97C3-4513-A457-14094AE5EEA7}" type="presOf" srcId="{F89B1E4D-4C23-4A15-9F6C-F51C9450D71D}" destId="{EC64A946-877C-48E5-80C9-CAFB44B9E86E}" srcOrd="0" destOrd="0" presId="urn:microsoft.com/office/officeart/2005/8/layout/target1"/>
    <dgm:cxn modelId="{A765E068-3116-41F0-99EC-4A54151638B2}" srcId="{31834E0D-9BBA-4FAB-BA58-BFF6CD495D86}" destId="{E6FC620F-2C16-4A1A-8D3B-E710D17B0BD4}" srcOrd="1" destOrd="0" parTransId="{D0CFD045-103A-493A-B91F-70C9A755D721}" sibTransId="{094E3DE4-ED85-44F3-997A-354FD54F9B62}"/>
    <dgm:cxn modelId="{C35E0A66-70B9-4DF1-82F8-046B8B1FADC5}" type="presOf" srcId="{E6FC620F-2C16-4A1A-8D3B-E710D17B0BD4}" destId="{D31400E7-348D-4407-93BD-2FA0BFFD38BD}" srcOrd="0" destOrd="0" presId="urn:microsoft.com/office/officeart/2005/8/layout/target1"/>
    <dgm:cxn modelId="{7F8642F3-4CEC-415B-923B-373047CF9D29}" srcId="{31834E0D-9BBA-4FAB-BA58-BFF6CD495D86}" destId="{1A6100CA-FCE4-489B-8363-14034B9AC4F1}" srcOrd="2" destOrd="0" parTransId="{51F0EE93-AC15-4BA3-95BE-EFD9A380336D}" sibTransId="{19EB11A7-4930-4A5D-921A-D3D9D2D5ACBB}"/>
    <dgm:cxn modelId="{4EBD13C1-4BCB-4306-9AF5-25E94941066C}" srcId="{31834E0D-9BBA-4FAB-BA58-BFF6CD495D86}" destId="{F89B1E4D-4C23-4A15-9F6C-F51C9450D71D}" srcOrd="0" destOrd="0" parTransId="{954EF6D0-C77B-4A95-A310-6EB17950F006}" sibTransId="{74D2EAF2-846E-4781-B958-51F362352A21}"/>
    <dgm:cxn modelId="{12FE1BA9-4022-4AF6-88CE-78E441AF5E2D}" type="presOf" srcId="{1A6100CA-FCE4-489B-8363-14034B9AC4F1}" destId="{50DEA76B-BFC7-46D9-8845-E403600B0A34}" srcOrd="0" destOrd="0" presId="urn:microsoft.com/office/officeart/2005/8/layout/target1"/>
    <dgm:cxn modelId="{80DA1BD8-7B0C-4502-9603-E638C5C4A57A}" type="presParOf" srcId="{7955C2DD-C1B1-4420-BDEE-21AFE2DE2F96}" destId="{A14A40F9-2806-4507-9CE0-2EC0275E900E}" srcOrd="0" destOrd="0" presId="urn:microsoft.com/office/officeart/2005/8/layout/target1"/>
    <dgm:cxn modelId="{4A08EBB6-A958-4E43-A868-4E83CB0FDBD3}" type="presParOf" srcId="{7955C2DD-C1B1-4420-BDEE-21AFE2DE2F96}" destId="{EC64A946-877C-48E5-80C9-CAFB44B9E86E}" srcOrd="1" destOrd="0" presId="urn:microsoft.com/office/officeart/2005/8/layout/target1"/>
    <dgm:cxn modelId="{786B2D09-A65E-453A-8278-401CBA787E6B}" type="presParOf" srcId="{7955C2DD-C1B1-4420-BDEE-21AFE2DE2F96}" destId="{0F38DFCC-7A88-4AA0-B2A2-F083C2A88150}" srcOrd="2" destOrd="0" presId="urn:microsoft.com/office/officeart/2005/8/layout/target1"/>
    <dgm:cxn modelId="{E0700966-966C-4AD8-A5A8-677CAA09CDFC}" type="presParOf" srcId="{7955C2DD-C1B1-4420-BDEE-21AFE2DE2F96}" destId="{8D3790E7-C441-45D9-BF98-AB5C70AC13ED}" srcOrd="3" destOrd="0" presId="urn:microsoft.com/office/officeart/2005/8/layout/target1"/>
    <dgm:cxn modelId="{24F89E08-850C-4A25-A79A-A959B17914F3}" type="presParOf" srcId="{7955C2DD-C1B1-4420-BDEE-21AFE2DE2F96}" destId="{48D309A6-3BAD-4609-93C8-5EDD6EF7B80D}" srcOrd="4" destOrd="0" presId="urn:microsoft.com/office/officeart/2005/8/layout/target1"/>
    <dgm:cxn modelId="{DE8C254D-0DAE-4CAA-A03C-28C16430590B}" type="presParOf" srcId="{7955C2DD-C1B1-4420-BDEE-21AFE2DE2F96}" destId="{D31400E7-348D-4407-93BD-2FA0BFFD38BD}" srcOrd="5" destOrd="0" presId="urn:microsoft.com/office/officeart/2005/8/layout/target1"/>
    <dgm:cxn modelId="{C711B69F-6A60-4EEA-82E2-617414B4CD98}" type="presParOf" srcId="{7955C2DD-C1B1-4420-BDEE-21AFE2DE2F96}" destId="{97A6BF7D-2D3F-4604-85A7-5021DDBEAF79}" srcOrd="6" destOrd="0" presId="urn:microsoft.com/office/officeart/2005/8/layout/target1"/>
    <dgm:cxn modelId="{EC4B3B3C-882F-48DD-8498-1CDEC57424FA}" type="presParOf" srcId="{7955C2DD-C1B1-4420-BDEE-21AFE2DE2F96}" destId="{B1C2A624-AB6A-45B7-8573-B1A0C56EC901}" srcOrd="7" destOrd="0" presId="urn:microsoft.com/office/officeart/2005/8/layout/target1"/>
    <dgm:cxn modelId="{A4507A90-7F20-402F-AE8A-F19C247EAFC8}" type="presParOf" srcId="{7955C2DD-C1B1-4420-BDEE-21AFE2DE2F96}" destId="{C9E98C50-41D7-40BF-9AB4-33260C9F3AF7}" srcOrd="8" destOrd="0" presId="urn:microsoft.com/office/officeart/2005/8/layout/target1"/>
    <dgm:cxn modelId="{B627542C-DBC5-4C9E-9C17-ADBD04A02B98}" type="presParOf" srcId="{7955C2DD-C1B1-4420-BDEE-21AFE2DE2F96}" destId="{50DEA76B-BFC7-46D9-8845-E403600B0A34}" srcOrd="9" destOrd="0" presId="urn:microsoft.com/office/officeart/2005/8/layout/target1"/>
    <dgm:cxn modelId="{882F92A8-C394-41F8-8874-2CA1B1E4E299}" type="presParOf" srcId="{7955C2DD-C1B1-4420-BDEE-21AFE2DE2F96}" destId="{57985729-ADB8-474F-A02C-6691272D9C4E}" srcOrd="10" destOrd="0" presId="urn:microsoft.com/office/officeart/2005/8/layout/target1"/>
    <dgm:cxn modelId="{55178B37-79EE-4954-B606-28138A6469B2}" type="presParOf" srcId="{7955C2DD-C1B1-4420-BDEE-21AFE2DE2F96}" destId="{A9D85004-5D53-4090-90B6-374B994B69B8}" srcOrd="11" destOrd="0" presId="urn:microsoft.com/office/officeart/2005/8/layout/targe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834E0D-9BBA-4FAB-BA58-BFF6CD495D86}" type="doc">
      <dgm:prSet loTypeId="urn:microsoft.com/office/officeart/2005/8/layout/target1" loCatId="relationship" qsTypeId="urn:microsoft.com/office/officeart/2005/8/quickstyle/simple5#5" qsCatId="simple" csTypeId="urn:microsoft.com/office/officeart/2005/8/colors/accent1_3#5" csCatId="accent1" phldr="0"/>
      <dgm:spPr/>
    </dgm:pt>
    <dgm:pt modelId="{F89B1E4D-4C23-4A15-9F6C-F51C9450D71D}">
      <dgm:prSet phldrT="[文本]" phldr="0" custT="1"/>
      <dgm:spPr/>
      <dgm:t>
        <a:bodyPr vert="horz" wrap="square"/>
        <a:lstStyle/>
        <a:p>
          <a:pPr>
            <a:lnSpc>
              <a:spcPct val="100000"/>
            </a:lnSpc>
            <a:spcBef>
              <a:spcPct val="0"/>
            </a:spcBef>
            <a:spcAft>
              <a:spcPct val="35000"/>
            </a:spcAft>
          </a:pPr>
          <a:r>
            <a:rPr lang="zh-CN" altLang="en-US" sz="1800" b="1">
              <a:solidFill>
                <a:srgbClr val="FF0000"/>
              </a:solidFill>
            </a:rPr>
            <a:t>专精特新</a:t>
          </a:r>
          <a:r>
            <a:rPr lang="en-US" altLang="zh-CN" sz="1800" b="1">
              <a:solidFill>
                <a:srgbClr val="FF0000"/>
              </a:solidFill>
            </a:rPr>
            <a:t>“</a:t>
          </a:r>
          <a:r>
            <a:rPr lang="zh-CN" altLang="en-US" sz="1800" b="1">
              <a:solidFill>
                <a:srgbClr val="FF0000"/>
              </a:solidFill>
            </a:rPr>
            <a:t>小巨人</a:t>
          </a:r>
          <a:r>
            <a:rPr lang="en-US" altLang="zh-CN" sz="1800" b="1">
              <a:solidFill>
                <a:srgbClr val="FF0000"/>
              </a:solidFill>
            </a:rPr>
            <a:t>”</a:t>
          </a:r>
          <a:r>
            <a:rPr lang="zh-CN" altLang="en-US" sz="1800" b="1">
              <a:solidFill>
                <a:srgbClr val="FF0000"/>
              </a:solidFill>
            </a:rPr>
            <a:t>企业</a:t>
          </a:r>
        </a:p>
      </dgm:t>
    </dgm:pt>
    <dgm:pt modelId="{954EF6D0-C77B-4A95-A310-6EB17950F006}" cxnId="{4EBD13C1-4BCB-4306-9AF5-25E94941066C}" type="parTrans">
      <dgm:prSet/>
      <dgm:spPr/>
    </dgm:pt>
    <dgm:pt modelId="{74D2EAF2-846E-4781-B958-51F362352A21}" cxnId="{4EBD13C1-4BCB-4306-9AF5-25E94941066C}" type="sibTrans">
      <dgm:prSet/>
      <dgm:spPr/>
    </dgm:pt>
    <dgm:pt modelId="{E6FC620F-2C16-4A1A-8D3B-E710D17B0BD4}">
      <dgm:prSet phldrT="[文本]" phldr="0" custT="1"/>
      <dgm:spPr/>
      <dgm:t>
        <a:bodyPr vert="horz" wrap="square"/>
        <a:lstStyle/>
        <a:p>
          <a:pPr>
            <a:lnSpc>
              <a:spcPct val="100000"/>
            </a:lnSpc>
            <a:spcBef>
              <a:spcPct val="0"/>
            </a:spcBef>
            <a:spcAft>
              <a:spcPct val="35000"/>
            </a:spcAft>
          </a:pPr>
          <a:r>
            <a:rPr lang="zh-CN" altLang="en-US" sz="1800" b="1">
              <a:solidFill>
                <a:srgbClr val="7DC6C5"/>
              </a:solidFill>
            </a:rPr>
            <a:t>专精特新中小企业</a:t>
          </a:r>
        </a:p>
      </dgm:t>
    </dgm:pt>
    <dgm:pt modelId="{D0CFD045-103A-493A-B91F-70C9A755D721}" cxnId="{A765E068-3116-41F0-99EC-4A54151638B2}" type="parTrans">
      <dgm:prSet/>
      <dgm:spPr/>
    </dgm:pt>
    <dgm:pt modelId="{094E3DE4-ED85-44F3-997A-354FD54F9B62}" cxnId="{A765E068-3116-41F0-99EC-4A54151638B2}" type="sibTrans">
      <dgm:prSet/>
      <dgm:spPr/>
    </dgm:pt>
    <dgm:pt modelId="{1A6100CA-FCE4-489B-8363-14034B9AC4F1}">
      <dgm:prSet phldrT="[文本]" phldr="0" custT="1"/>
      <dgm:spPr/>
      <dgm:t>
        <a:bodyPr vert="horz" wrap="square"/>
        <a:lstStyle/>
        <a:p>
          <a:pPr>
            <a:lnSpc>
              <a:spcPct val="100000"/>
            </a:lnSpc>
            <a:spcBef>
              <a:spcPct val="0"/>
            </a:spcBef>
            <a:spcAft>
              <a:spcPct val="35000"/>
            </a:spcAft>
          </a:pPr>
          <a:r>
            <a:rPr lang="zh-CN" altLang="en-US" sz="1800" b="1">
              <a:solidFill>
                <a:srgbClr val="C79191"/>
              </a:solidFill>
            </a:rPr>
            <a:t>创新型中小企业</a:t>
          </a:r>
        </a:p>
      </dgm:t>
    </dgm:pt>
    <dgm:pt modelId="{51F0EE93-AC15-4BA3-95BE-EFD9A380336D}" cxnId="{7F8642F3-4CEC-415B-923B-373047CF9D29}" type="parTrans">
      <dgm:prSet/>
      <dgm:spPr/>
    </dgm:pt>
    <dgm:pt modelId="{19EB11A7-4930-4A5D-921A-D3D9D2D5ACBB}" cxnId="{7F8642F3-4CEC-415B-923B-373047CF9D29}" type="sibTrans">
      <dgm:prSet/>
      <dgm:spPr/>
    </dgm:pt>
    <dgm:pt modelId="{7955C2DD-C1B1-4420-BDEE-21AFE2DE2F96}" type="pres">
      <dgm:prSet presAssocID="{31834E0D-9BBA-4FAB-BA58-BFF6CD495D86}" presName="composite" presStyleCnt="0">
        <dgm:presLayoutVars>
          <dgm:chMax val="5"/>
          <dgm:dir/>
          <dgm:resizeHandles val="exact"/>
        </dgm:presLayoutVars>
      </dgm:prSet>
      <dgm:spPr/>
    </dgm:pt>
    <dgm:pt modelId="{A14A40F9-2806-4507-9CE0-2EC0275E900E}" type="pres">
      <dgm:prSet presAssocID="{F89B1E4D-4C23-4A15-9F6C-F51C9450D71D}" presName="circle1" presStyleLbl="lnNode1" presStyleIdx="0" presStyleCnt="3"/>
      <dgm:spPr/>
    </dgm:pt>
    <dgm:pt modelId="{EC64A946-877C-48E5-80C9-CAFB44B9E86E}" type="pres">
      <dgm:prSet presAssocID="{F89B1E4D-4C23-4A15-9F6C-F51C9450D71D}" presName="text1" presStyleLbl="revTx" presStyleIdx="0" presStyleCnt="3">
        <dgm:presLayoutVars>
          <dgm:bulletEnabled val="1"/>
        </dgm:presLayoutVars>
      </dgm:prSet>
      <dgm:spPr/>
      <dgm:t>
        <a:bodyPr/>
        <a:lstStyle/>
        <a:p>
          <a:endParaRPr lang="zh-CN" altLang="en-US"/>
        </a:p>
      </dgm:t>
    </dgm:pt>
    <dgm:pt modelId="{0F38DFCC-7A88-4AA0-B2A2-F083C2A88150}" type="pres">
      <dgm:prSet presAssocID="{F89B1E4D-4C23-4A15-9F6C-F51C9450D71D}" presName="line1" presStyleLbl="callout" presStyleIdx="0" presStyleCnt="6"/>
      <dgm:spPr/>
    </dgm:pt>
    <dgm:pt modelId="{8D3790E7-C441-45D9-BF98-AB5C70AC13ED}" type="pres">
      <dgm:prSet presAssocID="{F89B1E4D-4C23-4A15-9F6C-F51C9450D71D}" presName="d1" presStyleLbl="callout" presStyleIdx="1" presStyleCnt="6"/>
      <dgm:spPr/>
    </dgm:pt>
    <dgm:pt modelId="{48D309A6-3BAD-4609-93C8-5EDD6EF7B80D}" type="pres">
      <dgm:prSet presAssocID="{E6FC620F-2C16-4A1A-8D3B-E710D17B0BD4}" presName="circle2" presStyleLbl="lnNode1" presStyleIdx="1" presStyleCnt="3"/>
      <dgm:spPr/>
    </dgm:pt>
    <dgm:pt modelId="{D31400E7-348D-4407-93BD-2FA0BFFD38BD}" type="pres">
      <dgm:prSet presAssocID="{E6FC620F-2C16-4A1A-8D3B-E710D17B0BD4}" presName="text2" presStyleLbl="revTx" presStyleIdx="1" presStyleCnt="3">
        <dgm:presLayoutVars>
          <dgm:bulletEnabled val="1"/>
        </dgm:presLayoutVars>
      </dgm:prSet>
      <dgm:spPr/>
      <dgm:t>
        <a:bodyPr/>
        <a:lstStyle/>
        <a:p>
          <a:endParaRPr lang="zh-CN" altLang="en-US"/>
        </a:p>
      </dgm:t>
    </dgm:pt>
    <dgm:pt modelId="{97A6BF7D-2D3F-4604-85A7-5021DDBEAF79}" type="pres">
      <dgm:prSet presAssocID="{E6FC620F-2C16-4A1A-8D3B-E710D17B0BD4}" presName="line2" presStyleLbl="callout" presStyleIdx="2" presStyleCnt="6"/>
      <dgm:spPr/>
    </dgm:pt>
    <dgm:pt modelId="{B1C2A624-AB6A-45B7-8573-B1A0C56EC901}" type="pres">
      <dgm:prSet presAssocID="{E6FC620F-2C16-4A1A-8D3B-E710D17B0BD4}" presName="d2" presStyleLbl="callout" presStyleIdx="3" presStyleCnt="6"/>
      <dgm:spPr/>
    </dgm:pt>
    <dgm:pt modelId="{C9E98C50-41D7-40BF-9AB4-33260C9F3AF7}" type="pres">
      <dgm:prSet presAssocID="{1A6100CA-FCE4-489B-8363-14034B9AC4F1}" presName="circle3" presStyleLbl="lnNode1" presStyleIdx="2" presStyleCnt="3"/>
      <dgm:spPr/>
    </dgm:pt>
    <dgm:pt modelId="{50DEA76B-BFC7-46D9-8845-E403600B0A34}" type="pres">
      <dgm:prSet presAssocID="{1A6100CA-FCE4-489B-8363-14034B9AC4F1}" presName="text3" presStyleLbl="revTx" presStyleIdx="2" presStyleCnt="3">
        <dgm:presLayoutVars>
          <dgm:bulletEnabled val="1"/>
        </dgm:presLayoutVars>
      </dgm:prSet>
      <dgm:spPr/>
      <dgm:t>
        <a:bodyPr/>
        <a:lstStyle/>
        <a:p>
          <a:endParaRPr lang="zh-CN" altLang="en-US"/>
        </a:p>
      </dgm:t>
    </dgm:pt>
    <dgm:pt modelId="{57985729-ADB8-474F-A02C-6691272D9C4E}" type="pres">
      <dgm:prSet presAssocID="{1A6100CA-FCE4-489B-8363-14034B9AC4F1}" presName="line3" presStyleLbl="callout" presStyleIdx="4" presStyleCnt="6"/>
      <dgm:spPr/>
    </dgm:pt>
    <dgm:pt modelId="{A9D85004-5D53-4090-90B6-374B994B69B8}" type="pres">
      <dgm:prSet presAssocID="{1A6100CA-FCE4-489B-8363-14034B9AC4F1}" presName="d3" presStyleLbl="callout" presStyleIdx="5" presStyleCnt="6"/>
      <dgm:spPr/>
    </dgm:pt>
  </dgm:ptLst>
  <dgm:cxnLst>
    <dgm:cxn modelId="{E4B8800F-AED1-4D8C-BFA5-C60E2E647B66}" type="presOf" srcId="{31834E0D-9BBA-4FAB-BA58-BFF6CD495D86}" destId="{7955C2DD-C1B1-4420-BDEE-21AFE2DE2F96}" srcOrd="0" destOrd="0" presId="urn:microsoft.com/office/officeart/2005/8/layout/target1"/>
    <dgm:cxn modelId="{C9B61097-97C3-4513-A457-14094AE5EEA7}" type="presOf" srcId="{F89B1E4D-4C23-4A15-9F6C-F51C9450D71D}" destId="{EC64A946-877C-48E5-80C9-CAFB44B9E86E}" srcOrd="0" destOrd="0" presId="urn:microsoft.com/office/officeart/2005/8/layout/target1"/>
    <dgm:cxn modelId="{A765E068-3116-41F0-99EC-4A54151638B2}" srcId="{31834E0D-9BBA-4FAB-BA58-BFF6CD495D86}" destId="{E6FC620F-2C16-4A1A-8D3B-E710D17B0BD4}" srcOrd="1" destOrd="0" parTransId="{D0CFD045-103A-493A-B91F-70C9A755D721}" sibTransId="{094E3DE4-ED85-44F3-997A-354FD54F9B62}"/>
    <dgm:cxn modelId="{C35E0A66-70B9-4DF1-82F8-046B8B1FADC5}" type="presOf" srcId="{E6FC620F-2C16-4A1A-8D3B-E710D17B0BD4}" destId="{D31400E7-348D-4407-93BD-2FA0BFFD38BD}" srcOrd="0" destOrd="0" presId="urn:microsoft.com/office/officeart/2005/8/layout/target1"/>
    <dgm:cxn modelId="{7F8642F3-4CEC-415B-923B-373047CF9D29}" srcId="{31834E0D-9BBA-4FAB-BA58-BFF6CD495D86}" destId="{1A6100CA-FCE4-489B-8363-14034B9AC4F1}" srcOrd="2" destOrd="0" parTransId="{51F0EE93-AC15-4BA3-95BE-EFD9A380336D}" sibTransId="{19EB11A7-4930-4A5D-921A-D3D9D2D5ACBB}"/>
    <dgm:cxn modelId="{4EBD13C1-4BCB-4306-9AF5-25E94941066C}" srcId="{31834E0D-9BBA-4FAB-BA58-BFF6CD495D86}" destId="{F89B1E4D-4C23-4A15-9F6C-F51C9450D71D}" srcOrd="0" destOrd="0" parTransId="{954EF6D0-C77B-4A95-A310-6EB17950F006}" sibTransId="{74D2EAF2-846E-4781-B958-51F362352A21}"/>
    <dgm:cxn modelId="{12FE1BA9-4022-4AF6-88CE-78E441AF5E2D}" type="presOf" srcId="{1A6100CA-FCE4-489B-8363-14034B9AC4F1}" destId="{50DEA76B-BFC7-46D9-8845-E403600B0A34}" srcOrd="0" destOrd="0" presId="urn:microsoft.com/office/officeart/2005/8/layout/target1"/>
    <dgm:cxn modelId="{80DA1BD8-7B0C-4502-9603-E638C5C4A57A}" type="presParOf" srcId="{7955C2DD-C1B1-4420-BDEE-21AFE2DE2F96}" destId="{A14A40F9-2806-4507-9CE0-2EC0275E900E}" srcOrd="0" destOrd="0" presId="urn:microsoft.com/office/officeart/2005/8/layout/target1"/>
    <dgm:cxn modelId="{4A08EBB6-A958-4E43-A868-4E83CB0FDBD3}" type="presParOf" srcId="{7955C2DD-C1B1-4420-BDEE-21AFE2DE2F96}" destId="{EC64A946-877C-48E5-80C9-CAFB44B9E86E}" srcOrd="1" destOrd="0" presId="urn:microsoft.com/office/officeart/2005/8/layout/target1"/>
    <dgm:cxn modelId="{786B2D09-A65E-453A-8278-401CBA787E6B}" type="presParOf" srcId="{7955C2DD-C1B1-4420-BDEE-21AFE2DE2F96}" destId="{0F38DFCC-7A88-4AA0-B2A2-F083C2A88150}" srcOrd="2" destOrd="0" presId="urn:microsoft.com/office/officeart/2005/8/layout/target1"/>
    <dgm:cxn modelId="{E0700966-966C-4AD8-A5A8-677CAA09CDFC}" type="presParOf" srcId="{7955C2DD-C1B1-4420-BDEE-21AFE2DE2F96}" destId="{8D3790E7-C441-45D9-BF98-AB5C70AC13ED}" srcOrd="3" destOrd="0" presId="urn:microsoft.com/office/officeart/2005/8/layout/target1"/>
    <dgm:cxn modelId="{24F89E08-850C-4A25-A79A-A959B17914F3}" type="presParOf" srcId="{7955C2DD-C1B1-4420-BDEE-21AFE2DE2F96}" destId="{48D309A6-3BAD-4609-93C8-5EDD6EF7B80D}" srcOrd="4" destOrd="0" presId="urn:microsoft.com/office/officeart/2005/8/layout/target1"/>
    <dgm:cxn modelId="{DE8C254D-0DAE-4CAA-A03C-28C16430590B}" type="presParOf" srcId="{7955C2DD-C1B1-4420-BDEE-21AFE2DE2F96}" destId="{D31400E7-348D-4407-93BD-2FA0BFFD38BD}" srcOrd="5" destOrd="0" presId="urn:microsoft.com/office/officeart/2005/8/layout/target1"/>
    <dgm:cxn modelId="{C711B69F-6A60-4EEA-82E2-617414B4CD98}" type="presParOf" srcId="{7955C2DD-C1B1-4420-BDEE-21AFE2DE2F96}" destId="{97A6BF7D-2D3F-4604-85A7-5021DDBEAF79}" srcOrd="6" destOrd="0" presId="urn:microsoft.com/office/officeart/2005/8/layout/target1"/>
    <dgm:cxn modelId="{EC4B3B3C-882F-48DD-8498-1CDEC57424FA}" type="presParOf" srcId="{7955C2DD-C1B1-4420-BDEE-21AFE2DE2F96}" destId="{B1C2A624-AB6A-45B7-8573-B1A0C56EC901}" srcOrd="7" destOrd="0" presId="urn:microsoft.com/office/officeart/2005/8/layout/target1"/>
    <dgm:cxn modelId="{A4507A90-7F20-402F-AE8A-F19C247EAFC8}" type="presParOf" srcId="{7955C2DD-C1B1-4420-BDEE-21AFE2DE2F96}" destId="{C9E98C50-41D7-40BF-9AB4-33260C9F3AF7}" srcOrd="8" destOrd="0" presId="urn:microsoft.com/office/officeart/2005/8/layout/target1"/>
    <dgm:cxn modelId="{B627542C-DBC5-4C9E-9C17-ADBD04A02B98}" type="presParOf" srcId="{7955C2DD-C1B1-4420-BDEE-21AFE2DE2F96}" destId="{50DEA76B-BFC7-46D9-8845-E403600B0A34}" srcOrd="9" destOrd="0" presId="urn:microsoft.com/office/officeart/2005/8/layout/target1"/>
    <dgm:cxn modelId="{882F92A8-C394-41F8-8874-2CA1B1E4E299}" type="presParOf" srcId="{7955C2DD-C1B1-4420-BDEE-21AFE2DE2F96}" destId="{57985729-ADB8-474F-A02C-6691272D9C4E}" srcOrd="10" destOrd="0" presId="urn:microsoft.com/office/officeart/2005/8/layout/target1"/>
    <dgm:cxn modelId="{55178B37-79EE-4954-B606-28138A6469B2}" type="presParOf" srcId="{7955C2DD-C1B1-4420-BDEE-21AFE2DE2F96}" destId="{A9D85004-5D53-4090-90B6-374B994B69B8}" srcOrd="11" destOrd="0" presId="urn:microsoft.com/office/officeart/2005/8/layout/targe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834E0D-9BBA-4FAB-BA58-BFF6CD495D86}" type="doc">
      <dgm:prSet loTypeId="urn:microsoft.com/office/officeart/2005/8/layout/target1" loCatId="relationship" qsTypeId="urn:microsoft.com/office/officeart/2005/8/quickstyle/simple5#6" qsCatId="simple" csTypeId="urn:microsoft.com/office/officeart/2005/8/colors/accent1_3#6" csCatId="accent1" phldr="0"/>
      <dgm:spPr/>
    </dgm:pt>
    <dgm:pt modelId="{F89B1E4D-4C23-4A15-9F6C-F51C9450D71D}">
      <dgm:prSet phldrT="[文本]" phldr="0" custT="1"/>
      <dgm:spPr/>
      <dgm:t>
        <a:bodyPr vert="horz" wrap="square"/>
        <a:lstStyle/>
        <a:p>
          <a:pPr>
            <a:lnSpc>
              <a:spcPct val="100000"/>
            </a:lnSpc>
            <a:spcBef>
              <a:spcPct val="0"/>
            </a:spcBef>
            <a:spcAft>
              <a:spcPct val="35000"/>
            </a:spcAft>
          </a:pPr>
          <a:r>
            <a:rPr lang="zh-CN" altLang="en-US" sz="1800" b="1">
              <a:solidFill>
                <a:srgbClr val="FF0000"/>
              </a:solidFill>
            </a:rPr>
            <a:t>专精特新</a:t>
          </a:r>
          <a:r>
            <a:rPr lang="en-US" altLang="zh-CN" sz="1800" b="1">
              <a:solidFill>
                <a:srgbClr val="FF0000"/>
              </a:solidFill>
            </a:rPr>
            <a:t>“</a:t>
          </a:r>
          <a:r>
            <a:rPr lang="zh-CN" altLang="en-US" sz="1800" b="1">
              <a:solidFill>
                <a:srgbClr val="FF0000"/>
              </a:solidFill>
            </a:rPr>
            <a:t>小巨人</a:t>
          </a:r>
          <a:r>
            <a:rPr lang="en-US" altLang="zh-CN" sz="1800" b="1">
              <a:solidFill>
                <a:srgbClr val="FF0000"/>
              </a:solidFill>
            </a:rPr>
            <a:t>”</a:t>
          </a:r>
          <a:r>
            <a:rPr lang="zh-CN" altLang="en-US" sz="1800" b="1">
              <a:solidFill>
                <a:srgbClr val="FF0000"/>
              </a:solidFill>
            </a:rPr>
            <a:t>企业</a:t>
          </a:r>
        </a:p>
      </dgm:t>
    </dgm:pt>
    <dgm:pt modelId="{954EF6D0-C77B-4A95-A310-6EB17950F006}" cxnId="{4EBD13C1-4BCB-4306-9AF5-25E94941066C}" type="parTrans">
      <dgm:prSet/>
      <dgm:spPr/>
    </dgm:pt>
    <dgm:pt modelId="{74D2EAF2-846E-4781-B958-51F362352A21}" cxnId="{4EBD13C1-4BCB-4306-9AF5-25E94941066C}" type="sibTrans">
      <dgm:prSet/>
      <dgm:spPr/>
    </dgm:pt>
    <dgm:pt modelId="{E6FC620F-2C16-4A1A-8D3B-E710D17B0BD4}">
      <dgm:prSet phldrT="[文本]" phldr="0" custT="1"/>
      <dgm:spPr/>
      <dgm:t>
        <a:bodyPr vert="horz" wrap="square"/>
        <a:lstStyle/>
        <a:p>
          <a:pPr>
            <a:lnSpc>
              <a:spcPct val="100000"/>
            </a:lnSpc>
            <a:spcBef>
              <a:spcPct val="0"/>
            </a:spcBef>
            <a:spcAft>
              <a:spcPct val="35000"/>
            </a:spcAft>
          </a:pPr>
          <a:r>
            <a:rPr lang="zh-CN" altLang="en-US" sz="1800" b="1">
              <a:solidFill>
                <a:srgbClr val="7DC6C5"/>
              </a:solidFill>
            </a:rPr>
            <a:t>专精特新中小企业</a:t>
          </a:r>
        </a:p>
      </dgm:t>
    </dgm:pt>
    <dgm:pt modelId="{D0CFD045-103A-493A-B91F-70C9A755D721}" cxnId="{A765E068-3116-41F0-99EC-4A54151638B2}" type="parTrans">
      <dgm:prSet/>
      <dgm:spPr/>
    </dgm:pt>
    <dgm:pt modelId="{094E3DE4-ED85-44F3-997A-354FD54F9B62}" cxnId="{A765E068-3116-41F0-99EC-4A54151638B2}" type="sibTrans">
      <dgm:prSet/>
      <dgm:spPr/>
    </dgm:pt>
    <dgm:pt modelId="{1A6100CA-FCE4-489B-8363-14034B9AC4F1}">
      <dgm:prSet phldrT="[文本]" phldr="0" custT="1"/>
      <dgm:spPr/>
      <dgm:t>
        <a:bodyPr vert="horz" wrap="square"/>
        <a:lstStyle/>
        <a:p>
          <a:pPr>
            <a:lnSpc>
              <a:spcPct val="100000"/>
            </a:lnSpc>
            <a:spcBef>
              <a:spcPct val="0"/>
            </a:spcBef>
            <a:spcAft>
              <a:spcPct val="35000"/>
            </a:spcAft>
          </a:pPr>
          <a:r>
            <a:rPr lang="zh-CN" altLang="en-US" sz="1800" b="1">
              <a:solidFill>
                <a:srgbClr val="C79191"/>
              </a:solidFill>
            </a:rPr>
            <a:t>创新型中小企业</a:t>
          </a:r>
        </a:p>
      </dgm:t>
    </dgm:pt>
    <dgm:pt modelId="{51F0EE93-AC15-4BA3-95BE-EFD9A380336D}" cxnId="{7F8642F3-4CEC-415B-923B-373047CF9D29}" type="parTrans">
      <dgm:prSet/>
      <dgm:spPr/>
    </dgm:pt>
    <dgm:pt modelId="{19EB11A7-4930-4A5D-921A-D3D9D2D5ACBB}" cxnId="{7F8642F3-4CEC-415B-923B-373047CF9D29}" type="sibTrans">
      <dgm:prSet/>
      <dgm:spPr/>
    </dgm:pt>
    <dgm:pt modelId="{7955C2DD-C1B1-4420-BDEE-21AFE2DE2F96}" type="pres">
      <dgm:prSet presAssocID="{31834E0D-9BBA-4FAB-BA58-BFF6CD495D86}" presName="composite" presStyleCnt="0">
        <dgm:presLayoutVars>
          <dgm:chMax val="5"/>
          <dgm:dir/>
          <dgm:resizeHandles val="exact"/>
        </dgm:presLayoutVars>
      </dgm:prSet>
      <dgm:spPr/>
    </dgm:pt>
    <dgm:pt modelId="{A14A40F9-2806-4507-9CE0-2EC0275E900E}" type="pres">
      <dgm:prSet presAssocID="{F89B1E4D-4C23-4A15-9F6C-F51C9450D71D}" presName="circle1" presStyleLbl="lnNode1" presStyleIdx="0" presStyleCnt="3"/>
      <dgm:spPr/>
    </dgm:pt>
    <dgm:pt modelId="{EC64A946-877C-48E5-80C9-CAFB44B9E86E}" type="pres">
      <dgm:prSet presAssocID="{F89B1E4D-4C23-4A15-9F6C-F51C9450D71D}" presName="text1" presStyleLbl="revTx" presStyleIdx="0" presStyleCnt="3">
        <dgm:presLayoutVars>
          <dgm:bulletEnabled val="1"/>
        </dgm:presLayoutVars>
      </dgm:prSet>
      <dgm:spPr/>
      <dgm:t>
        <a:bodyPr/>
        <a:lstStyle/>
        <a:p>
          <a:endParaRPr lang="zh-CN" altLang="en-US"/>
        </a:p>
      </dgm:t>
    </dgm:pt>
    <dgm:pt modelId="{0F38DFCC-7A88-4AA0-B2A2-F083C2A88150}" type="pres">
      <dgm:prSet presAssocID="{F89B1E4D-4C23-4A15-9F6C-F51C9450D71D}" presName="line1" presStyleLbl="callout" presStyleIdx="0" presStyleCnt="6"/>
      <dgm:spPr/>
    </dgm:pt>
    <dgm:pt modelId="{8D3790E7-C441-45D9-BF98-AB5C70AC13ED}" type="pres">
      <dgm:prSet presAssocID="{F89B1E4D-4C23-4A15-9F6C-F51C9450D71D}" presName="d1" presStyleLbl="callout" presStyleIdx="1" presStyleCnt="6"/>
      <dgm:spPr/>
    </dgm:pt>
    <dgm:pt modelId="{48D309A6-3BAD-4609-93C8-5EDD6EF7B80D}" type="pres">
      <dgm:prSet presAssocID="{E6FC620F-2C16-4A1A-8D3B-E710D17B0BD4}" presName="circle2" presStyleLbl="lnNode1" presStyleIdx="1" presStyleCnt="3"/>
      <dgm:spPr/>
    </dgm:pt>
    <dgm:pt modelId="{D31400E7-348D-4407-93BD-2FA0BFFD38BD}" type="pres">
      <dgm:prSet presAssocID="{E6FC620F-2C16-4A1A-8D3B-E710D17B0BD4}" presName="text2" presStyleLbl="revTx" presStyleIdx="1" presStyleCnt="3">
        <dgm:presLayoutVars>
          <dgm:bulletEnabled val="1"/>
        </dgm:presLayoutVars>
      </dgm:prSet>
      <dgm:spPr/>
      <dgm:t>
        <a:bodyPr/>
        <a:lstStyle/>
        <a:p>
          <a:endParaRPr lang="zh-CN" altLang="en-US"/>
        </a:p>
      </dgm:t>
    </dgm:pt>
    <dgm:pt modelId="{97A6BF7D-2D3F-4604-85A7-5021DDBEAF79}" type="pres">
      <dgm:prSet presAssocID="{E6FC620F-2C16-4A1A-8D3B-E710D17B0BD4}" presName="line2" presStyleLbl="callout" presStyleIdx="2" presStyleCnt="6"/>
      <dgm:spPr/>
    </dgm:pt>
    <dgm:pt modelId="{B1C2A624-AB6A-45B7-8573-B1A0C56EC901}" type="pres">
      <dgm:prSet presAssocID="{E6FC620F-2C16-4A1A-8D3B-E710D17B0BD4}" presName="d2" presStyleLbl="callout" presStyleIdx="3" presStyleCnt="6"/>
      <dgm:spPr/>
    </dgm:pt>
    <dgm:pt modelId="{C9E98C50-41D7-40BF-9AB4-33260C9F3AF7}" type="pres">
      <dgm:prSet presAssocID="{1A6100CA-FCE4-489B-8363-14034B9AC4F1}" presName="circle3" presStyleLbl="lnNode1" presStyleIdx="2" presStyleCnt="3"/>
      <dgm:spPr/>
    </dgm:pt>
    <dgm:pt modelId="{50DEA76B-BFC7-46D9-8845-E403600B0A34}" type="pres">
      <dgm:prSet presAssocID="{1A6100CA-FCE4-489B-8363-14034B9AC4F1}" presName="text3" presStyleLbl="revTx" presStyleIdx="2" presStyleCnt="3">
        <dgm:presLayoutVars>
          <dgm:bulletEnabled val="1"/>
        </dgm:presLayoutVars>
      </dgm:prSet>
      <dgm:spPr/>
      <dgm:t>
        <a:bodyPr/>
        <a:lstStyle/>
        <a:p>
          <a:endParaRPr lang="zh-CN" altLang="en-US"/>
        </a:p>
      </dgm:t>
    </dgm:pt>
    <dgm:pt modelId="{57985729-ADB8-474F-A02C-6691272D9C4E}" type="pres">
      <dgm:prSet presAssocID="{1A6100CA-FCE4-489B-8363-14034B9AC4F1}" presName="line3" presStyleLbl="callout" presStyleIdx="4" presStyleCnt="6"/>
      <dgm:spPr/>
    </dgm:pt>
    <dgm:pt modelId="{A9D85004-5D53-4090-90B6-374B994B69B8}" type="pres">
      <dgm:prSet presAssocID="{1A6100CA-FCE4-489B-8363-14034B9AC4F1}" presName="d3" presStyleLbl="callout" presStyleIdx="5" presStyleCnt="6"/>
      <dgm:spPr/>
    </dgm:pt>
  </dgm:ptLst>
  <dgm:cxnLst>
    <dgm:cxn modelId="{E4B8800F-AED1-4D8C-BFA5-C60E2E647B66}" type="presOf" srcId="{31834E0D-9BBA-4FAB-BA58-BFF6CD495D86}" destId="{7955C2DD-C1B1-4420-BDEE-21AFE2DE2F96}" srcOrd="0" destOrd="0" presId="urn:microsoft.com/office/officeart/2005/8/layout/target1"/>
    <dgm:cxn modelId="{C9B61097-97C3-4513-A457-14094AE5EEA7}" type="presOf" srcId="{F89B1E4D-4C23-4A15-9F6C-F51C9450D71D}" destId="{EC64A946-877C-48E5-80C9-CAFB44B9E86E}" srcOrd="0" destOrd="0" presId="urn:microsoft.com/office/officeart/2005/8/layout/target1"/>
    <dgm:cxn modelId="{A765E068-3116-41F0-99EC-4A54151638B2}" srcId="{31834E0D-9BBA-4FAB-BA58-BFF6CD495D86}" destId="{E6FC620F-2C16-4A1A-8D3B-E710D17B0BD4}" srcOrd="1" destOrd="0" parTransId="{D0CFD045-103A-493A-B91F-70C9A755D721}" sibTransId="{094E3DE4-ED85-44F3-997A-354FD54F9B62}"/>
    <dgm:cxn modelId="{C35E0A66-70B9-4DF1-82F8-046B8B1FADC5}" type="presOf" srcId="{E6FC620F-2C16-4A1A-8D3B-E710D17B0BD4}" destId="{D31400E7-348D-4407-93BD-2FA0BFFD38BD}" srcOrd="0" destOrd="0" presId="urn:microsoft.com/office/officeart/2005/8/layout/target1"/>
    <dgm:cxn modelId="{7F8642F3-4CEC-415B-923B-373047CF9D29}" srcId="{31834E0D-9BBA-4FAB-BA58-BFF6CD495D86}" destId="{1A6100CA-FCE4-489B-8363-14034B9AC4F1}" srcOrd="2" destOrd="0" parTransId="{51F0EE93-AC15-4BA3-95BE-EFD9A380336D}" sibTransId="{19EB11A7-4930-4A5D-921A-D3D9D2D5ACBB}"/>
    <dgm:cxn modelId="{4EBD13C1-4BCB-4306-9AF5-25E94941066C}" srcId="{31834E0D-9BBA-4FAB-BA58-BFF6CD495D86}" destId="{F89B1E4D-4C23-4A15-9F6C-F51C9450D71D}" srcOrd="0" destOrd="0" parTransId="{954EF6D0-C77B-4A95-A310-6EB17950F006}" sibTransId="{74D2EAF2-846E-4781-B958-51F362352A21}"/>
    <dgm:cxn modelId="{12FE1BA9-4022-4AF6-88CE-78E441AF5E2D}" type="presOf" srcId="{1A6100CA-FCE4-489B-8363-14034B9AC4F1}" destId="{50DEA76B-BFC7-46D9-8845-E403600B0A34}" srcOrd="0" destOrd="0" presId="urn:microsoft.com/office/officeart/2005/8/layout/target1"/>
    <dgm:cxn modelId="{80DA1BD8-7B0C-4502-9603-E638C5C4A57A}" type="presParOf" srcId="{7955C2DD-C1B1-4420-BDEE-21AFE2DE2F96}" destId="{A14A40F9-2806-4507-9CE0-2EC0275E900E}" srcOrd="0" destOrd="0" presId="urn:microsoft.com/office/officeart/2005/8/layout/target1"/>
    <dgm:cxn modelId="{4A08EBB6-A958-4E43-A868-4E83CB0FDBD3}" type="presParOf" srcId="{7955C2DD-C1B1-4420-BDEE-21AFE2DE2F96}" destId="{EC64A946-877C-48E5-80C9-CAFB44B9E86E}" srcOrd="1" destOrd="0" presId="urn:microsoft.com/office/officeart/2005/8/layout/target1"/>
    <dgm:cxn modelId="{786B2D09-A65E-453A-8278-401CBA787E6B}" type="presParOf" srcId="{7955C2DD-C1B1-4420-BDEE-21AFE2DE2F96}" destId="{0F38DFCC-7A88-4AA0-B2A2-F083C2A88150}" srcOrd="2" destOrd="0" presId="urn:microsoft.com/office/officeart/2005/8/layout/target1"/>
    <dgm:cxn modelId="{E0700966-966C-4AD8-A5A8-677CAA09CDFC}" type="presParOf" srcId="{7955C2DD-C1B1-4420-BDEE-21AFE2DE2F96}" destId="{8D3790E7-C441-45D9-BF98-AB5C70AC13ED}" srcOrd="3" destOrd="0" presId="urn:microsoft.com/office/officeart/2005/8/layout/target1"/>
    <dgm:cxn modelId="{24F89E08-850C-4A25-A79A-A959B17914F3}" type="presParOf" srcId="{7955C2DD-C1B1-4420-BDEE-21AFE2DE2F96}" destId="{48D309A6-3BAD-4609-93C8-5EDD6EF7B80D}" srcOrd="4" destOrd="0" presId="urn:microsoft.com/office/officeart/2005/8/layout/target1"/>
    <dgm:cxn modelId="{DE8C254D-0DAE-4CAA-A03C-28C16430590B}" type="presParOf" srcId="{7955C2DD-C1B1-4420-BDEE-21AFE2DE2F96}" destId="{D31400E7-348D-4407-93BD-2FA0BFFD38BD}" srcOrd="5" destOrd="0" presId="urn:microsoft.com/office/officeart/2005/8/layout/target1"/>
    <dgm:cxn modelId="{C711B69F-6A60-4EEA-82E2-617414B4CD98}" type="presParOf" srcId="{7955C2DD-C1B1-4420-BDEE-21AFE2DE2F96}" destId="{97A6BF7D-2D3F-4604-85A7-5021DDBEAF79}" srcOrd="6" destOrd="0" presId="urn:microsoft.com/office/officeart/2005/8/layout/target1"/>
    <dgm:cxn modelId="{EC4B3B3C-882F-48DD-8498-1CDEC57424FA}" type="presParOf" srcId="{7955C2DD-C1B1-4420-BDEE-21AFE2DE2F96}" destId="{B1C2A624-AB6A-45B7-8573-B1A0C56EC901}" srcOrd="7" destOrd="0" presId="urn:microsoft.com/office/officeart/2005/8/layout/target1"/>
    <dgm:cxn modelId="{A4507A90-7F20-402F-AE8A-F19C247EAFC8}" type="presParOf" srcId="{7955C2DD-C1B1-4420-BDEE-21AFE2DE2F96}" destId="{C9E98C50-41D7-40BF-9AB4-33260C9F3AF7}" srcOrd="8" destOrd="0" presId="urn:microsoft.com/office/officeart/2005/8/layout/target1"/>
    <dgm:cxn modelId="{B627542C-DBC5-4C9E-9C17-ADBD04A02B98}" type="presParOf" srcId="{7955C2DD-C1B1-4420-BDEE-21AFE2DE2F96}" destId="{50DEA76B-BFC7-46D9-8845-E403600B0A34}" srcOrd="9" destOrd="0" presId="urn:microsoft.com/office/officeart/2005/8/layout/target1"/>
    <dgm:cxn modelId="{882F92A8-C394-41F8-8874-2CA1B1E4E299}" type="presParOf" srcId="{7955C2DD-C1B1-4420-BDEE-21AFE2DE2F96}" destId="{57985729-ADB8-474F-A02C-6691272D9C4E}" srcOrd="10" destOrd="0" presId="urn:microsoft.com/office/officeart/2005/8/layout/target1"/>
    <dgm:cxn modelId="{55178B37-79EE-4954-B606-28138A6469B2}" type="presParOf" srcId="{7955C2DD-C1B1-4420-BDEE-21AFE2DE2F96}" destId="{A9D85004-5D53-4090-90B6-374B994B69B8}" srcOrd="11" destOrd="0" presId="urn:microsoft.com/office/officeart/2005/8/layout/targe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98C50-41D7-40BF-9AB4-33260C9F3AF7}">
      <dsp:nvSpPr>
        <dsp:cNvPr id="0" name=""/>
        <dsp:cNvSpPr/>
      </dsp:nvSpPr>
      <dsp:spPr>
        <a:xfrm>
          <a:off x="138795" y="951553"/>
          <a:ext cx="2854661" cy="2854661"/>
        </a:xfrm>
        <a:prstGeom prst="ellipse">
          <a:avLst/>
        </a:prstGeom>
        <a:gradFill rotWithShape="0">
          <a:gsLst>
            <a:gs pos="0">
              <a:schemeClr val="accent1">
                <a:shade val="80000"/>
                <a:hueOff val="21652"/>
                <a:satOff val="962"/>
                <a:lumOff val="23971"/>
                <a:alphaOff val="0"/>
                <a:satMod val="103000"/>
                <a:lumMod val="102000"/>
                <a:tint val="94000"/>
              </a:schemeClr>
            </a:gs>
            <a:gs pos="50000">
              <a:schemeClr val="accent1">
                <a:shade val="80000"/>
                <a:hueOff val="21652"/>
                <a:satOff val="962"/>
                <a:lumOff val="23971"/>
                <a:alphaOff val="0"/>
                <a:satMod val="110000"/>
                <a:lumMod val="100000"/>
                <a:shade val="100000"/>
              </a:schemeClr>
            </a:gs>
            <a:gs pos="100000">
              <a:schemeClr val="accent1">
                <a:shade val="80000"/>
                <a:hueOff val="21652"/>
                <a:satOff val="962"/>
                <a:lumOff val="2397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8D309A6-3BAD-4609-93C8-5EDD6EF7B80D}">
      <dsp:nvSpPr>
        <dsp:cNvPr id="0" name=""/>
        <dsp:cNvSpPr/>
      </dsp:nvSpPr>
      <dsp:spPr>
        <a:xfrm>
          <a:off x="709727" y="1522486"/>
          <a:ext cx="1712796" cy="1712796"/>
        </a:xfrm>
        <a:prstGeom prst="ellipse">
          <a:avLst/>
        </a:prstGeom>
        <a:gradFill rotWithShape="0">
          <a:gsLst>
            <a:gs pos="0">
              <a:schemeClr val="accent1">
                <a:shade val="80000"/>
                <a:hueOff val="10826"/>
                <a:satOff val="481"/>
                <a:lumOff val="11985"/>
                <a:alphaOff val="0"/>
                <a:satMod val="103000"/>
                <a:lumMod val="102000"/>
                <a:tint val="94000"/>
              </a:schemeClr>
            </a:gs>
            <a:gs pos="50000">
              <a:schemeClr val="accent1">
                <a:shade val="80000"/>
                <a:hueOff val="10826"/>
                <a:satOff val="481"/>
                <a:lumOff val="11985"/>
                <a:alphaOff val="0"/>
                <a:satMod val="110000"/>
                <a:lumMod val="100000"/>
                <a:shade val="100000"/>
              </a:schemeClr>
            </a:gs>
            <a:gs pos="100000">
              <a:schemeClr val="accent1">
                <a:shade val="80000"/>
                <a:hueOff val="10826"/>
                <a:satOff val="481"/>
                <a:lumOff val="1198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14A40F9-2806-4507-9CE0-2EC0275E900E}">
      <dsp:nvSpPr>
        <dsp:cNvPr id="0" name=""/>
        <dsp:cNvSpPr/>
      </dsp:nvSpPr>
      <dsp:spPr>
        <a:xfrm>
          <a:off x="1280660" y="2093418"/>
          <a:ext cx="570932" cy="570932"/>
        </a:xfrm>
        <a:prstGeom prst="ellipse">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C64A946-877C-48E5-80C9-CAFB44B9E86E}">
      <dsp:nvSpPr>
        <dsp:cNvPr id="0" name=""/>
        <dsp:cNvSpPr/>
      </dsp:nvSpPr>
      <dsp:spPr>
        <a:xfrm>
          <a:off x="3469233" y="0"/>
          <a:ext cx="1427330" cy="832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100000"/>
            </a:lnSpc>
            <a:spcBef>
              <a:spcPct val="0"/>
            </a:spcBef>
            <a:spcAft>
              <a:spcPct val="35000"/>
            </a:spcAft>
          </a:pPr>
          <a:r>
            <a:rPr lang="zh-CN" altLang="en-US" sz="1800" b="1" kern="1200">
              <a:solidFill>
                <a:srgbClr val="FF0000"/>
              </a:solidFill>
            </a:rPr>
            <a:t>专精特新</a:t>
          </a:r>
          <a:r>
            <a:rPr lang="en-US" altLang="zh-CN" sz="1800" b="1" kern="1200">
              <a:solidFill>
                <a:srgbClr val="FF0000"/>
              </a:solidFill>
            </a:rPr>
            <a:t>“</a:t>
          </a:r>
          <a:r>
            <a:rPr lang="zh-CN" altLang="en-US" sz="1800" b="1" kern="1200">
              <a:solidFill>
                <a:srgbClr val="FF0000"/>
              </a:solidFill>
            </a:rPr>
            <a:t>小巨人</a:t>
          </a:r>
          <a:r>
            <a:rPr lang="en-US" altLang="zh-CN" sz="1800" b="1" kern="1200">
              <a:solidFill>
                <a:srgbClr val="FF0000"/>
              </a:solidFill>
            </a:rPr>
            <a:t>”</a:t>
          </a:r>
          <a:r>
            <a:rPr lang="zh-CN" altLang="en-US" sz="1800" b="1" kern="1200">
              <a:solidFill>
                <a:srgbClr val="FF0000"/>
              </a:solidFill>
            </a:rPr>
            <a:t>企业</a:t>
          </a:r>
        </a:p>
      </dsp:txBody>
      <dsp:txXfrm>
        <a:off x="3469233" y="0"/>
        <a:ext cx="1427330" cy="832609"/>
      </dsp:txXfrm>
    </dsp:sp>
    <dsp:sp modelId="{0F38DFCC-7A88-4AA0-B2A2-F083C2A88150}">
      <dsp:nvSpPr>
        <dsp:cNvPr id="0" name=""/>
        <dsp:cNvSpPr/>
      </dsp:nvSpPr>
      <dsp:spPr>
        <a:xfrm>
          <a:off x="3112401" y="416304"/>
          <a:ext cx="356832" cy="0"/>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8D3790E7-C441-45D9-BF98-AB5C70AC13ED}">
      <dsp:nvSpPr>
        <dsp:cNvPr id="0" name=""/>
        <dsp:cNvSpPr/>
      </dsp:nvSpPr>
      <dsp:spPr>
        <a:xfrm rot="5400000">
          <a:off x="1357498" y="625408"/>
          <a:ext cx="1962103" cy="1544847"/>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D31400E7-348D-4407-93BD-2FA0BFFD38BD}">
      <dsp:nvSpPr>
        <dsp:cNvPr id="0" name=""/>
        <dsp:cNvSpPr/>
      </dsp:nvSpPr>
      <dsp:spPr>
        <a:xfrm>
          <a:off x="3469233" y="832609"/>
          <a:ext cx="1427330" cy="832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100000"/>
            </a:lnSpc>
            <a:spcBef>
              <a:spcPct val="0"/>
            </a:spcBef>
            <a:spcAft>
              <a:spcPct val="35000"/>
            </a:spcAft>
          </a:pPr>
          <a:r>
            <a:rPr lang="zh-CN" altLang="en-US" sz="1800" b="1" kern="1200">
              <a:solidFill>
                <a:srgbClr val="7DC6C5"/>
              </a:solidFill>
            </a:rPr>
            <a:t>专精特新中小企业</a:t>
          </a:r>
        </a:p>
      </dsp:txBody>
      <dsp:txXfrm>
        <a:off x="3469233" y="832609"/>
        <a:ext cx="1427330" cy="832609"/>
      </dsp:txXfrm>
    </dsp:sp>
    <dsp:sp modelId="{97A6BF7D-2D3F-4604-85A7-5021DDBEAF79}">
      <dsp:nvSpPr>
        <dsp:cNvPr id="0" name=""/>
        <dsp:cNvSpPr/>
      </dsp:nvSpPr>
      <dsp:spPr>
        <a:xfrm>
          <a:off x="3112401" y="1248914"/>
          <a:ext cx="356832" cy="0"/>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B1C2A624-AB6A-45B7-8573-B1A0C56EC901}">
      <dsp:nvSpPr>
        <dsp:cNvPr id="0" name=""/>
        <dsp:cNvSpPr/>
      </dsp:nvSpPr>
      <dsp:spPr>
        <a:xfrm rot="5400000">
          <a:off x="1778655" y="1445029"/>
          <a:ext cx="1528956" cy="1135679"/>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50DEA76B-BFC7-46D9-8845-E403600B0A34}">
      <dsp:nvSpPr>
        <dsp:cNvPr id="0" name=""/>
        <dsp:cNvSpPr/>
      </dsp:nvSpPr>
      <dsp:spPr>
        <a:xfrm>
          <a:off x="3469233" y="1665219"/>
          <a:ext cx="1427330" cy="832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100000"/>
            </a:lnSpc>
            <a:spcBef>
              <a:spcPct val="0"/>
            </a:spcBef>
            <a:spcAft>
              <a:spcPct val="35000"/>
            </a:spcAft>
          </a:pPr>
          <a:r>
            <a:rPr lang="zh-CN" altLang="en-US" sz="1800" b="1" kern="1200">
              <a:solidFill>
                <a:srgbClr val="C79191"/>
              </a:solidFill>
            </a:rPr>
            <a:t>创新型中小企业</a:t>
          </a:r>
        </a:p>
      </dsp:txBody>
      <dsp:txXfrm>
        <a:off x="3469233" y="1665219"/>
        <a:ext cx="1427330" cy="832609"/>
      </dsp:txXfrm>
    </dsp:sp>
    <dsp:sp modelId="{57985729-ADB8-474F-A02C-6691272D9C4E}">
      <dsp:nvSpPr>
        <dsp:cNvPr id="0" name=""/>
        <dsp:cNvSpPr/>
      </dsp:nvSpPr>
      <dsp:spPr>
        <a:xfrm>
          <a:off x="3112401" y="2081523"/>
          <a:ext cx="356832" cy="0"/>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A9D85004-5D53-4090-90B6-374B994B69B8}">
      <dsp:nvSpPr>
        <dsp:cNvPr id="0" name=""/>
        <dsp:cNvSpPr/>
      </dsp:nvSpPr>
      <dsp:spPr>
        <a:xfrm rot="5400000">
          <a:off x="2200336" y="2263984"/>
          <a:ext cx="1092383" cy="726511"/>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98C50-41D7-40BF-9AB4-33260C9F3AF7}">
      <dsp:nvSpPr>
        <dsp:cNvPr id="0" name=""/>
        <dsp:cNvSpPr/>
      </dsp:nvSpPr>
      <dsp:spPr>
        <a:xfrm>
          <a:off x="138795" y="951553"/>
          <a:ext cx="2854661" cy="2854661"/>
        </a:xfrm>
        <a:prstGeom prst="ellipse">
          <a:avLst/>
        </a:prstGeom>
        <a:gradFill rotWithShape="0">
          <a:gsLst>
            <a:gs pos="0">
              <a:schemeClr val="accent1">
                <a:shade val="80000"/>
                <a:hueOff val="21652"/>
                <a:satOff val="962"/>
                <a:lumOff val="23971"/>
                <a:alphaOff val="0"/>
                <a:satMod val="103000"/>
                <a:lumMod val="102000"/>
                <a:tint val="94000"/>
              </a:schemeClr>
            </a:gs>
            <a:gs pos="50000">
              <a:schemeClr val="accent1">
                <a:shade val="80000"/>
                <a:hueOff val="21652"/>
                <a:satOff val="962"/>
                <a:lumOff val="23971"/>
                <a:alphaOff val="0"/>
                <a:satMod val="110000"/>
                <a:lumMod val="100000"/>
                <a:shade val="100000"/>
              </a:schemeClr>
            </a:gs>
            <a:gs pos="100000">
              <a:schemeClr val="accent1">
                <a:shade val="80000"/>
                <a:hueOff val="21652"/>
                <a:satOff val="962"/>
                <a:lumOff val="2397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8D309A6-3BAD-4609-93C8-5EDD6EF7B80D}">
      <dsp:nvSpPr>
        <dsp:cNvPr id="0" name=""/>
        <dsp:cNvSpPr/>
      </dsp:nvSpPr>
      <dsp:spPr>
        <a:xfrm>
          <a:off x="709727" y="1522486"/>
          <a:ext cx="1712796" cy="1712796"/>
        </a:xfrm>
        <a:prstGeom prst="ellipse">
          <a:avLst/>
        </a:prstGeom>
        <a:gradFill rotWithShape="0">
          <a:gsLst>
            <a:gs pos="0">
              <a:schemeClr val="accent1">
                <a:shade val="80000"/>
                <a:hueOff val="10826"/>
                <a:satOff val="481"/>
                <a:lumOff val="11985"/>
                <a:alphaOff val="0"/>
                <a:satMod val="103000"/>
                <a:lumMod val="102000"/>
                <a:tint val="94000"/>
              </a:schemeClr>
            </a:gs>
            <a:gs pos="50000">
              <a:schemeClr val="accent1">
                <a:shade val="80000"/>
                <a:hueOff val="10826"/>
                <a:satOff val="481"/>
                <a:lumOff val="11985"/>
                <a:alphaOff val="0"/>
                <a:satMod val="110000"/>
                <a:lumMod val="100000"/>
                <a:shade val="100000"/>
              </a:schemeClr>
            </a:gs>
            <a:gs pos="100000">
              <a:schemeClr val="accent1">
                <a:shade val="80000"/>
                <a:hueOff val="10826"/>
                <a:satOff val="481"/>
                <a:lumOff val="1198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14A40F9-2806-4507-9CE0-2EC0275E900E}">
      <dsp:nvSpPr>
        <dsp:cNvPr id="0" name=""/>
        <dsp:cNvSpPr/>
      </dsp:nvSpPr>
      <dsp:spPr>
        <a:xfrm>
          <a:off x="1280660" y="2093418"/>
          <a:ext cx="570932" cy="570932"/>
        </a:xfrm>
        <a:prstGeom prst="ellipse">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C64A946-877C-48E5-80C9-CAFB44B9E86E}">
      <dsp:nvSpPr>
        <dsp:cNvPr id="0" name=""/>
        <dsp:cNvSpPr/>
      </dsp:nvSpPr>
      <dsp:spPr>
        <a:xfrm>
          <a:off x="3469233" y="0"/>
          <a:ext cx="1427330" cy="832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100000"/>
            </a:lnSpc>
            <a:spcBef>
              <a:spcPct val="0"/>
            </a:spcBef>
            <a:spcAft>
              <a:spcPct val="35000"/>
            </a:spcAft>
          </a:pPr>
          <a:r>
            <a:rPr lang="zh-CN" altLang="en-US" sz="1800" b="1" kern="1200">
              <a:solidFill>
                <a:srgbClr val="FF0000"/>
              </a:solidFill>
            </a:rPr>
            <a:t>专精特新</a:t>
          </a:r>
          <a:r>
            <a:rPr lang="en-US" altLang="zh-CN" sz="1800" b="1" kern="1200">
              <a:solidFill>
                <a:srgbClr val="FF0000"/>
              </a:solidFill>
            </a:rPr>
            <a:t>“</a:t>
          </a:r>
          <a:r>
            <a:rPr lang="zh-CN" altLang="en-US" sz="1800" b="1" kern="1200">
              <a:solidFill>
                <a:srgbClr val="FF0000"/>
              </a:solidFill>
            </a:rPr>
            <a:t>小巨人</a:t>
          </a:r>
          <a:r>
            <a:rPr lang="en-US" altLang="zh-CN" sz="1800" b="1" kern="1200">
              <a:solidFill>
                <a:srgbClr val="FF0000"/>
              </a:solidFill>
            </a:rPr>
            <a:t>”</a:t>
          </a:r>
          <a:r>
            <a:rPr lang="zh-CN" altLang="en-US" sz="1800" b="1" kern="1200">
              <a:solidFill>
                <a:srgbClr val="FF0000"/>
              </a:solidFill>
            </a:rPr>
            <a:t>企业</a:t>
          </a:r>
        </a:p>
      </dsp:txBody>
      <dsp:txXfrm>
        <a:off x="3469233" y="0"/>
        <a:ext cx="1427330" cy="832609"/>
      </dsp:txXfrm>
    </dsp:sp>
    <dsp:sp modelId="{0F38DFCC-7A88-4AA0-B2A2-F083C2A88150}">
      <dsp:nvSpPr>
        <dsp:cNvPr id="0" name=""/>
        <dsp:cNvSpPr/>
      </dsp:nvSpPr>
      <dsp:spPr>
        <a:xfrm>
          <a:off x="3112401" y="416304"/>
          <a:ext cx="356832" cy="0"/>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8D3790E7-C441-45D9-BF98-AB5C70AC13ED}">
      <dsp:nvSpPr>
        <dsp:cNvPr id="0" name=""/>
        <dsp:cNvSpPr/>
      </dsp:nvSpPr>
      <dsp:spPr>
        <a:xfrm rot="5400000">
          <a:off x="1357498" y="625408"/>
          <a:ext cx="1962103" cy="1544847"/>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D31400E7-348D-4407-93BD-2FA0BFFD38BD}">
      <dsp:nvSpPr>
        <dsp:cNvPr id="0" name=""/>
        <dsp:cNvSpPr/>
      </dsp:nvSpPr>
      <dsp:spPr>
        <a:xfrm>
          <a:off x="3469233" y="832609"/>
          <a:ext cx="1427330" cy="832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100000"/>
            </a:lnSpc>
            <a:spcBef>
              <a:spcPct val="0"/>
            </a:spcBef>
            <a:spcAft>
              <a:spcPct val="35000"/>
            </a:spcAft>
          </a:pPr>
          <a:r>
            <a:rPr lang="zh-CN" altLang="en-US" sz="1800" b="1" kern="1200">
              <a:solidFill>
                <a:srgbClr val="7DC6C5"/>
              </a:solidFill>
            </a:rPr>
            <a:t>专精特新中小企业</a:t>
          </a:r>
        </a:p>
      </dsp:txBody>
      <dsp:txXfrm>
        <a:off x="3469233" y="832609"/>
        <a:ext cx="1427330" cy="832609"/>
      </dsp:txXfrm>
    </dsp:sp>
    <dsp:sp modelId="{97A6BF7D-2D3F-4604-85A7-5021DDBEAF79}">
      <dsp:nvSpPr>
        <dsp:cNvPr id="0" name=""/>
        <dsp:cNvSpPr/>
      </dsp:nvSpPr>
      <dsp:spPr>
        <a:xfrm>
          <a:off x="3112401" y="1248914"/>
          <a:ext cx="356832" cy="0"/>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B1C2A624-AB6A-45B7-8573-B1A0C56EC901}">
      <dsp:nvSpPr>
        <dsp:cNvPr id="0" name=""/>
        <dsp:cNvSpPr/>
      </dsp:nvSpPr>
      <dsp:spPr>
        <a:xfrm rot="5400000">
          <a:off x="1778655" y="1445029"/>
          <a:ext cx="1528956" cy="1135679"/>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50DEA76B-BFC7-46D9-8845-E403600B0A34}">
      <dsp:nvSpPr>
        <dsp:cNvPr id="0" name=""/>
        <dsp:cNvSpPr/>
      </dsp:nvSpPr>
      <dsp:spPr>
        <a:xfrm>
          <a:off x="3469233" y="1665219"/>
          <a:ext cx="1427330" cy="832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100000"/>
            </a:lnSpc>
            <a:spcBef>
              <a:spcPct val="0"/>
            </a:spcBef>
            <a:spcAft>
              <a:spcPct val="35000"/>
            </a:spcAft>
          </a:pPr>
          <a:r>
            <a:rPr lang="zh-CN" altLang="en-US" sz="1800" b="1" kern="1200">
              <a:solidFill>
                <a:srgbClr val="C79191"/>
              </a:solidFill>
            </a:rPr>
            <a:t>创新型中小企业</a:t>
          </a:r>
        </a:p>
      </dsp:txBody>
      <dsp:txXfrm>
        <a:off x="3469233" y="1665219"/>
        <a:ext cx="1427330" cy="832609"/>
      </dsp:txXfrm>
    </dsp:sp>
    <dsp:sp modelId="{57985729-ADB8-474F-A02C-6691272D9C4E}">
      <dsp:nvSpPr>
        <dsp:cNvPr id="0" name=""/>
        <dsp:cNvSpPr/>
      </dsp:nvSpPr>
      <dsp:spPr>
        <a:xfrm>
          <a:off x="3112401" y="2081523"/>
          <a:ext cx="356832" cy="0"/>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A9D85004-5D53-4090-90B6-374B994B69B8}">
      <dsp:nvSpPr>
        <dsp:cNvPr id="0" name=""/>
        <dsp:cNvSpPr/>
      </dsp:nvSpPr>
      <dsp:spPr>
        <a:xfrm rot="5400000">
          <a:off x="2200336" y="2263984"/>
          <a:ext cx="1092383" cy="726511"/>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98C50-41D7-40BF-9AB4-33260C9F3AF7}">
      <dsp:nvSpPr>
        <dsp:cNvPr id="0" name=""/>
        <dsp:cNvSpPr/>
      </dsp:nvSpPr>
      <dsp:spPr>
        <a:xfrm>
          <a:off x="138795" y="951553"/>
          <a:ext cx="2854661" cy="2854661"/>
        </a:xfrm>
        <a:prstGeom prst="ellipse">
          <a:avLst/>
        </a:prstGeom>
        <a:gradFill rotWithShape="0">
          <a:gsLst>
            <a:gs pos="0">
              <a:schemeClr val="accent1">
                <a:shade val="80000"/>
                <a:hueOff val="21652"/>
                <a:satOff val="962"/>
                <a:lumOff val="23971"/>
                <a:alphaOff val="0"/>
                <a:satMod val="103000"/>
                <a:lumMod val="102000"/>
                <a:tint val="94000"/>
              </a:schemeClr>
            </a:gs>
            <a:gs pos="50000">
              <a:schemeClr val="accent1">
                <a:shade val="80000"/>
                <a:hueOff val="21652"/>
                <a:satOff val="962"/>
                <a:lumOff val="23971"/>
                <a:alphaOff val="0"/>
                <a:satMod val="110000"/>
                <a:lumMod val="100000"/>
                <a:shade val="100000"/>
              </a:schemeClr>
            </a:gs>
            <a:gs pos="100000">
              <a:schemeClr val="accent1">
                <a:shade val="80000"/>
                <a:hueOff val="21652"/>
                <a:satOff val="962"/>
                <a:lumOff val="2397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8D309A6-3BAD-4609-93C8-5EDD6EF7B80D}">
      <dsp:nvSpPr>
        <dsp:cNvPr id="0" name=""/>
        <dsp:cNvSpPr/>
      </dsp:nvSpPr>
      <dsp:spPr>
        <a:xfrm>
          <a:off x="709727" y="1522486"/>
          <a:ext cx="1712796" cy="1712796"/>
        </a:xfrm>
        <a:prstGeom prst="ellipse">
          <a:avLst/>
        </a:prstGeom>
        <a:gradFill rotWithShape="0">
          <a:gsLst>
            <a:gs pos="0">
              <a:schemeClr val="accent1">
                <a:shade val="80000"/>
                <a:hueOff val="10826"/>
                <a:satOff val="481"/>
                <a:lumOff val="11985"/>
                <a:alphaOff val="0"/>
                <a:satMod val="103000"/>
                <a:lumMod val="102000"/>
                <a:tint val="94000"/>
              </a:schemeClr>
            </a:gs>
            <a:gs pos="50000">
              <a:schemeClr val="accent1">
                <a:shade val="80000"/>
                <a:hueOff val="10826"/>
                <a:satOff val="481"/>
                <a:lumOff val="11985"/>
                <a:alphaOff val="0"/>
                <a:satMod val="110000"/>
                <a:lumMod val="100000"/>
                <a:shade val="100000"/>
              </a:schemeClr>
            </a:gs>
            <a:gs pos="100000">
              <a:schemeClr val="accent1">
                <a:shade val="80000"/>
                <a:hueOff val="10826"/>
                <a:satOff val="481"/>
                <a:lumOff val="1198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14A40F9-2806-4507-9CE0-2EC0275E900E}">
      <dsp:nvSpPr>
        <dsp:cNvPr id="0" name=""/>
        <dsp:cNvSpPr/>
      </dsp:nvSpPr>
      <dsp:spPr>
        <a:xfrm>
          <a:off x="1280660" y="2093418"/>
          <a:ext cx="570932" cy="570932"/>
        </a:xfrm>
        <a:prstGeom prst="ellipse">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C64A946-877C-48E5-80C9-CAFB44B9E86E}">
      <dsp:nvSpPr>
        <dsp:cNvPr id="0" name=""/>
        <dsp:cNvSpPr/>
      </dsp:nvSpPr>
      <dsp:spPr>
        <a:xfrm>
          <a:off x="3469233" y="0"/>
          <a:ext cx="1427330" cy="832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100000"/>
            </a:lnSpc>
            <a:spcBef>
              <a:spcPct val="0"/>
            </a:spcBef>
            <a:spcAft>
              <a:spcPct val="35000"/>
            </a:spcAft>
          </a:pPr>
          <a:r>
            <a:rPr lang="zh-CN" altLang="en-US" sz="1800" b="1" kern="1200">
              <a:solidFill>
                <a:srgbClr val="FF0000"/>
              </a:solidFill>
            </a:rPr>
            <a:t>专精特新</a:t>
          </a:r>
          <a:r>
            <a:rPr lang="en-US" altLang="zh-CN" sz="1800" b="1" kern="1200">
              <a:solidFill>
                <a:srgbClr val="FF0000"/>
              </a:solidFill>
            </a:rPr>
            <a:t>“</a:t>
          </a:r>
          <a:r>
            <a:rPr lang="zh-CN" altLang="en-US" sz="1800" b="1" kern="1200">
              <a:solidFill>
                <a:srgbClr val="FF0000"/>
              </a:solidFill>
            </a:rPr>
            <a:t>小巨人</a:t>
          </a:r>
          <a:r>
            <a:rPr lang="en-US" altLang="zh-CN" sz="1800" b="1" kern="1200">
              <a:solidFill>
                <a:srgbClr val="FF0000"/>
              </a:solidFill>
            </a:rPr>
            <a:t>”</a:t>
          </a:r>
          <a:r>
            <a:rPr lang="zh-CN" altLang="en-US" sz="1800" b="1" kern="1200">
              <a:solidFill>
                <a:srgbClr val="FF0000"/>
              </a:solidFill>
            </a:rPr>
            <a:t>企业</a:t>
          </a:r>
        </a:p>
      </dsp:txBody>
      <dsp:txXfrm>
        <a:off x="3469233" y="0"/>
        <a:ext cx="1427330" cy="832609"/>
      </dsp:txXfrm>
    </dsp:sp>
    <dsp:sp modelId="{0F38DFCC-7A88-4AA0-B2A2-F083C2A88150}">
      <dsp:nvSpPr>
        <dsp:cNvPr id="0" name=""/>
        <dsp:cNvSpPr/>
      </dsp:nvSpPr>
      <dsp:spPr>
        <a:xfrm>
          <a:off x="3112401" y="416304"/>
          <a:ext cx="356832" cy="0"/>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8D3790E7-C441-45D9-BF98-AB5C70AC13ED}">
      <dsp:nvSpPr>
        <dsp:cNvPr id="0" name=""/>
        <dsp:cNvSpPr/>
      </dsp:nvSpPr>
      <dsp:spPr>
        <a:xfrm rot="5400000">
          <a:off x="1357498" y="625408"/>
          <a:ext cx="1962103" cy="1544847"/>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D31400E7-348D-4407-93BD-2FA0BFFD38BD}">
      <dsp:nvSpPr>
        <dsp:cNvPr id="0" name=""/>
        <dsp:cNvSpPr/>
      </dsp:nvSpPr>
      <dsp:spPr>
        <a:xfrm>
          <a:off x="3469233" y="832609"/>
          <a:ext cx="1427330" cy="832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100000"/>
            </a:lnSpc>
            <a:spcBef>
              <a:spcPct val="0"/>
            </a:spcBef>
            <a:spcAft>
              <a:spcPct val="35000"/>
            </a:spcAft>
          </a:pPr>
          <a:r>
            <a:rPr lang="zh-CN" altLang="en-US" sz="1800" b="1" kern="1200">
              <a:solidFill>
                <a:srgbClr val="7DC6C5"/>
              </a:solidFill>
            </a:rPr>
            <a:t>专精特新中小企业</a:t>
          </a:r>
        </a:p>
      </dsp:txBody>
      <dsp:txXfrm>
        <a:off x="3469233" y="832609"/>
        <a:ext cx="1427330" cy="832609"/>
      </dsp:txXfrm>
    </dsp:sp>
    <dsp:sp modelId="{97A6BF7D-2D3F-4604-85A7-5021DDBEAF79}">
      <dsp:nvSpPr>
        <dsp:cNvPr id="0" name=""/>
        <dsp:cNvSpPr/>
      </dsp:nvSpPr>
      <dsp:spPr>
        <a:xfrm>
          <a:off x="3112401" y="1248914"/>
          <a:ext cx="356832" cy="0"/>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B1C2A624-AB6A-45B7-8573-B1A0C56EC901}">
      <dsp:nvSpPr>
        <dsp:cNvPr id="0" name=""/>
        <dsp:cNvSpPr/>
      </dsp:nvSpPr>
      <dsp:spPr>
        <a:xfrm rot="5400000">
          <a:off x="1778655" y="1445029"/>
          <a:ext cx="1528956" cy="1135679"/>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50DEA76B-BFC7-46D9-8845-E403600B0A34}">
      <dsp:nvSpPr>
        <dsp:cNvPr id="0" name=""/>
        <dsp:cNvSpPr/>
      </dsp:nvSpPr>
      <dsp:spPr>
        <a:xfrm>
          <a:off x="3469233" y="1665219"/>
          <a:ext cx="1427330" cy="832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100000"/>
            </a:lnSpc>
            <a:spcBef>
              <a:spcPct val="0"/>
            </a:spcBef>
            <a:spcAft>
              <a:spcPct val="35000"/>
            </a:spcAft>
          </a:pPr>
          <a:r>
            <a:rPr lang="zh-CN" altLang="en-US" sz="1800" b="1" kern="1200">
              <a:solidFill>
                <a:srgbClr val="C79191"/>
              </a:solidFill>
            </a:rPr>
            <a:t>创新型中小企业</a:t>
          </a:r>
        </a:p>
      </dsp:txBody>
      <dsp:txXfrm>
        <a:off x="3469233" y="1665219"/>
        <a:ext cx="1427330" cy="832609"/>
      </dsp:txXfrm>
    </dsp:sp>
    <dsp:sp modelId="{57985729-ADB8-474F-A02C-6691272D9C4E}">
      <dsp:nvSpPr>
        <dsp:cNvPr id="0" name=""/>
        <dsp:cNvSpPr/>
      </dsp:nvSpPr>
      <dsp:spPr>
        <a:xfrm>
          <a:off x="3112401" y="2081523"/>
          <a:ext cx="356832" cy="0"/>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A9D85004-5D53-4090-90B6-374B994B69B8}">
      <dsp:nvSpPr>
        <dsp:cNvPr id="0" name=""/>
        <dsp:cNvSpPr/>
      </dsp:nvSpPr>
      <dsp:spPr>
        <a:xfrm rot="5400000">
          <a:off x="2200336" y="2263984"/>
          <a:ext cx="1092383" cy="726511"/>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type="line" r:blip="" rot="90">
              <dgm:adjLst/>
            </dgm:shape>
          </dgm:if>
          <dgm:else name="Name34">
            <dgm:shape xmlns:r="http://schemas.openxmlformats.org/officeDocument/2006/relationships" type="line" r:blip="" rot="180">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type="line" r:blip="" rot="90">
              <dgm:adjLst/>
            </dgm:shape>
          </dgm:if>
          <dgm:else name="Name50">
            <dgm:shape xmlns:r="http://schemas.openxmlformats.org/officeDocument/2006/relationships" type="line" r:blip="" rot="180">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type="line" r:blip="" rot="90">
              <dgm:adjLst/>
            </dgm:shape>
          </dgm:if>
          <dgm:else name="Name66">
            <dgm:shape xmlns:r="http://schemas.openxmlformats.org/officeDocument/2006/relationships" type="line" r:blip="" rot="180">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type="line" r:blip="" rot="90">
              <dgm:adjLst/>
            </dgm:shape>
          </dgm:if>
          <dgm:else name="Name82">
            <dgm:shape xmlns:r="http://schemas.openxmlformats.org/officeDocument/2006/relationships" type="line" r:blip="" rot="180">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type="line" r:blip="" rot="90">
              <dgm:adjLst/>
            </dgm:shape>
          </dgm:if>
          <dgm:else name="Name98">
            <dgm:shape xmlns:r="http://schemas.openxmlformats.org/officeDocument/2006/relationships" type="line" r:blip="" rot="180">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type="line" r:blip="" rot="90">
              <dgm:adjLst/>
            </dgm:shape>
          </dgm:if>
          <dgm:else name="Name34">
            <dgm:shape xmlns:r="http://schemas.openxmlformats.org/officeDocument/2006/relationships" type="line" r:blip="" rot="180">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type="line" r:blip="" rot="90">
              <dgm:adjLst/>
            </dgm:shape>
          </dgm:if>
          <dgm:else name="Name50">
            <dgm:shape xmlns:r="http://schemas.openxmlformats.org/officeDocument/2006/relationships" type="line" r:blip="" rot="180">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type="line" r:blip="" rot="90">
              <dgm:adjLst/>
            </dgm:shape>
          </dgm:if>
          <dgm:else name="Name66">
            <dgm:shape xmlns:r="http://schemas.openxmlformats.org/officeDocument/2006/relationships" type="line" r:blip="" rot="180">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type="line" r:blip="" rot="90">
              <dgm:adjLst/>
            </dgm:shape>
          </dgm:if>
          <dgm:else name="Name82">
            <dgm:shape xmlns:r="http://schemas.openxmlformats.org/officeDocument/2006/relationships" type="line" r:blip="" rot="180">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type="line" r:blip="" rot="90">
              <dgm:adjLst/>
            </dgm:shape>
          </dgm:if>
          <dgm:else name="Name98">
            <dgm:shape xmlns:r="http://schemas.openxmlformats.org/officeDocument/2006/relationships" type="line" r:blip="" rot="180">
              <dgm:adjLst/>
            </dgm:shape>
          </dgm:else>
        </dgm:choos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type="line" r:blip="" rot="90">
              <dgm:adjLst/>
            </dgm:shape>
          </dgm:if>
          <dgm:else name="Name34">
            <dgm:shape xmlns:r="http://schemas.openxmlformats.org/officeDocument/2006/relationships" type="line" r:blip="" rot="180">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type="line" r:blip="" rot="90">
              <dgm:adjLst/>
            </dgm:shape>
          </dgm:if>
          <dgm:else name="Name50">
            <dgm:shape xmlns:r="http://schemas.openxmlformats.org/officeDocument/2006/relationships" type="line" r:blip="" rot="180">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type="line" r:blip="" rot="90">
              <dgm:adjLst/>
            </dgm:shape>
          </dgm:if>
          <dgm:else name="Name66">
            <dgm:shape xmlns:r="http://schemas.openxmlformats.org/officeDocument/2006/relationships" type="line" r:blip="" rot="180">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type="line" r:blip="" rot="90">
              <dgm:adjLst/>
            </dgm:shape>
          </dgm:if>
          <dgm:else name="Name82">
            <dgm:shape xmlns:r="http://schemas.openxmlformats.org/officeDocument/2006/relationships" type="line" r:blip="" rot="180">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type="line" r:blip="" rot="90">
              <dgm:adjLst/>
            </dgm:shape>
          </dgm:if>
          <dgm:else name="Name98">
            <dgm:shape xmlns:r="http://schemas.openxmlformats.org/officeDocument/2006/relationships" type="line" r:blip="" rot="180">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4">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6">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8.xml"/><Relationship Id="rId3" Type="http://schemas.openxmlformats.org/officeDocument/2006/relationships/image" Target="../media/image2.png"/><Relationship Id="rId2" Type="http://schemas.openxmlformats.org/officeDocument/2006/relationships/tags" Target="../tags/tag7.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image" Target="../media/image3.png"/><Relationship Id="rId6" Type="http://schemas.openxmlformats.org/officeDocument/2006/relationships/tags" Target="../tags/tag11.xml"/><Relationship Id="rId5" Type="http://schemas.openxmlformats.org/officeDocument/2006/relationships/image" Target="../media/image2.png"/><Relationship Id="rId4" Type="http://schemas.openxmlformats.org/officeDocument/2006/relationships/tags" Target="../tags/tag10.xml"/><Relationship Id="rId3" Type="http://schemas.openxmlformats.org/officeDocument/2006/relationships/image" Target="../media/image4.png"/><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5.xml"/><Relationship Id="rId3" Type="http://schemas.openxmlformats.org/officeDocument/2006/relationships/image" Target="../media/image2.png"/><Relationship Id="rId2" Type="http://schemas.openxmlformats.org/officeDocument/2006/relationships/tags" Target="../tags/tag14.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7.xml"/><Relationship Id="rId3" Type="http://schemas.openxmlformats.org/officeDocument/2006/relationships/image" Target="../media/image2.png"/><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19.xml"/><Relationship Id="rId3" Type="http://schemas.openxmlformats.org/officeDocument/2006/relationships/image" Target="../media/image4.png"/><Relationship Id="rId2" Type="http://schemas.openxmlformats.org/officeDocument/2006/relationships/tags" Target="../tags/tag18.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21.xml"/><Relationship Id="rId3" Type="http://schemas.openxmlformats.org/officeDocument/2006/relationships/image" Target="../media/image2.png"/><Relationship Id="rId2" Type="http://schemas.openxmlformats.org/officeDocument/2006/relationships/tags" Target="../tags/tag20.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23.xml"/><Relationship Id="rId3" Type="http://schemas.openxmlformats.org/officeDocument/2006/relationships/image" Target="../media/image2.png"/><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25.xml"/><Relationship Id="rId3" Type="http://schemas.openxmlformats.org/officeDocument/2006/relationships/image" Target="../media/image2.png"/><Relationship Id="rId2" Type="http://schemas.openxmlformats.org/officeDocument/2006/relationships/tags" Target="../tags/tag24.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image" Target="../media/image1.png"/><Relationship Id="rId2" Type="http://schemas.openxmlformats.org/officeDocument/2006/relationships/tags" Target="../tags/tag26.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image" Target="../media/image3.png"/><Relationship Id="rId4" Type="http://schemas.openxmlformats.org/officeDocument/2006/relationships/tags" Target="../tags/tag30.xml"/><Relationship Id="rId3" Type="http://schemas.openxmlformats.org/officeDocument/2006/relationships/image" Target="../media/image2.png"/><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image" Target="../media/image3.png"/><Relationship Id="rId5" Type="http://schemas.openxmlformats.org/officeDocument/2006/relationships/tags" Target="../tags/tag37.xml"/><Relationship Id="rId4" Type="http://schemas.openxmlformats.org/officeDocument/2006/relationships/image" Target="../media/image2.png"/><Relationship Id="rId3" Type="http://schemas.openxmlformats.org/officeDocument/2006/relationships/tags" Target="../tags/tag36.xml"/><Relationship Id="rId2" Type="http://schemas.openxmlformats.org/officeDocument/2006/relationships/tags" Target="../tags/tag35.xml"/><Relationship Id="rId11" Type="http://schemas.openxmlformats.org/officeDocument/2006/relationships/tags" Target="../tags/tag42.xml"/><Relationship Id="rId10" Type="http://schemas.openxmlformats.org/officeDocument/2006/relationships/tags" Target="../tags/tag41.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image" Target="../media/image3.png"/><Relationship Id="rId5" Type="http://schemas.openxmlformats.org/officeDocument/2006/relationships/tags" Target="../tags/tag45.xml"/><Relationship Id="rId4" Type="http://schemas.openxmlformats.org/officeDocument/2006/relationships/image" Target="../media/image2.png"/><Relationship Id="rId3" Type="http://schemas.openxmlformats.org/officeDocument/2006/relationships/tags" Target="../tags/tag44.xml"/><Relationship Id="rId2" Type="http://schemas.openxmlformats.org/officeDocument/2006/relationships/tags" Target="../tags/tag43.xml"/><Relationship Id="rId12" Type="http://schemas.openxmlformats.org/officeDocument/2006/relationships/tags" Target="../tags/tag51.xml"/><Relationship Id="rId11" Type="http://schemas.openxmlformats.org/officeDocument/2006/relationships/tags" Target="../tags/tag50.xml"/><Relationship Id="rId10" Type="http://schemas.openxmlformats.org/officeDocument/2006/relationships/tags" Target="../tags/tag49.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57.xml"/><Relationship Id="rId8" Type="http://schemas.openxmlformats.org/officeDocument/2006/relationships/tags" Target="../tags/tag56.xml"/><Relationship Id="rId7" Type="http://schemas.openxmlformats.org/officeDocument/2006/relationships/tags" Target="../tags/tag55.xml"/><Relationship Id="rId6" Type="http://schemas.openxmlformats.org/officeDocument/2006/relationships/image" Target="../media/image3.png"/><Relationship Id="rId5" Type="http://schemas.openxmlformats.org/officeDocument/2006/relationships/tags" Target="../tags/tag54.xml"/><Relationship Id="rId4" Type="http://schemas.openxmlformats.org/officeDocument/2006/relationships/image" Target="../media/image2.png"/><Relationship Id="rId3" Type="http://schemas.openxmlformats.org/officeDocument/2006/relationships/tags" Target="../tags/tag53.xml"/><Relationship Id="rId2" Type="http://schemas.openxmlformats.org/officeDocument/2006/relationships/tags" Target="../tags/tag52.xml"/><Relationship Id="rId12" Type="http://schemas.openxmlformats.org/officeDocument/2006/relationships/tags" Target="../tags/tag60.xml"/><Relationship Id="rId11" Type="http://schemas.openxmlformats.org/officeDocument/2006/relationships/tags" Target="../tags/tag59.xml"/><Relationship Id="rId10" Type="http://schemas.openxmlformats.org/officeDocument/2006/relationships/tags" Target="../tags/tag58.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image" Target="../media/image3.png"/><Relationship Id="rId5" Type="http://schemas.openxmlformats.org/officeDocument/2006/relationships/tags" Target="../tags/tag63.xml"/><Relationship Id="rId4" Type="http://schemas.openxmlformats.org/officeDocument/2006/relationships/image" Target="../media/image2.png"/><Relationship Id="rId3" Type="http://schemas.openxmlformats.org/officeDocument/2006/relationships/tags" Target="../tags/tag62.xml"/><Relationship Id="rId2" Type="http://schemas.openxmlformats.org/officeDocument/2006/relationships/tags" Target="../tags/tag61.xml"/><Relationship Id="rId12" Type="http://schemas.openxmlformats.org/officeDocument/2006/relationships/tags" Target="../tags/tag69.xml"/><Relationship Id="rId11" Type="http://schemas.openxmlformats.org/officeDocument/2006/relationships/tags" Target="../tags/tag68.xml"/><Relationship Id="rId10" Type="http://schemas.openxmlformats.org/officeDocument/2006/relationships/tags" Target="../tags/tag67.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image" Target="../media/image3.png"/><Relationship Id="rId5" Type="http://schemas.openxmlformats.org/officeDocument/2006/relationships/tags" Target="../tags/tag72.xml"/><Relationship Id="rId4" Type="http://schemas.openxmlformats.org/officeDocument/2006/relationships/image" Target="../media/image2.png"/><Relationship Id="rId3" Type="http://schemas.openxmlformats.org/officeDocument/2006/relationships/tags" Target="../tags/tag71.xml"/><Relationship Id="rId2" Type="http://schemas.openxmlformats.org/officeDocument/2006/relationships/tags" Target="../tags/tag70.xml"/><Relationship Id="rId14" Type="http://schemas.openxmlformats.org/officeDocument/2006/relationships/tags" Target="../tags/tag80.xml"/><Relationship Id="rId13" Type="http://schemas.openxmlformats.org/officeDocument/2006/relationships/tags" Target="../tags/tag79.xml"/><Relationship Id="rId12" Type="http://schemas.openxmlformats.org/officeDocument/2006/relationships/tags" Target="../tags/tag78.xml"/><Relationship Id="rId11" Type="http://schemas.openxmlformats.org/officeDocument/2006/relationships/tags" Target="../tags/tag77.xml"/><Relationship Id="rId10" Type="http://schemas.openxmlformats.org/officeDocument/2006/relationships/tags" Target="../tags/tag76.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image" Target="../media/image3.png"/><Relationship Id="rId5" Type="http://schemas.openxmlformats.org/officeDocument/2006/relationships/tags" Target="../tags/tag83.xml"/><Relationship Id="rId4" Type="http://schemas.openxmlformats.org/officeDocument/2006/relationships/image" Target="../media/image2.png"/><Relationship Id="rId3" Type="http://schemas.openxmlformats.org/officeDocument/2006/relationships/tags" Target="../tags/tag82.xml"/><Relationship Id="rId2" Type="http://schemas.openxmlformats.org/officeDocument/2006/relationships/tags" Target="../tags/tag81.xml"/><Relationship Id="rId11" Type="http://schemas.openxmlformats.org/officeDocument/2006/relationships/tags" Target="../tags/tag88.xml"/><Relationship Id="rId10" Type="http://schemas.openxmlformats.org/officeDocument/2006/relationships/tags" Target="../tags/tag87.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image" Target="../media/image5.jpeg"/><Relationship Id="rId2" Type="http://schemas.openxmlformats.org/officeDocument/2006/relationships/tags" Target="../tags/tag90.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5" Type="http://schemas.openxmlformats.org/officeDocument/2006/relationships/image" Target="../media/image7.png"/><Relationship Id="rId4" Type="http://schemas.openxmlformats.org/officeDocument/2006/relationships/tags" Target="../tags/tag94.xml"/><Relationship Id="rId3" Type="http://schemas.openxmlformats.org/officeDocument/2006/relationships/image" Target="../media/image6.png"/><Relationship Id="rId2" Type="http://schemas.openxmlformats.org/officeDocument/2006/relationships/tags" Target="../tags/tag93.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tags" Target="../tags/tag98.xml"/><Relationship Id="rId7" Type="http://schemas.openxmlformats.org/officeDocument/2006/relationships/image" Target="../media/image7.png"/><Relationship Id="rId6" Type="http://schemas.openxmlformats.org/officeDocument/2006/relationships/tags" Target="../tags/tag97.xml"/><Relationship Id="rId5" Type="http://schemas.openxmlformats.org/officeDocument/2006/relationships/image" Target="../media/image6.png"/><Relationship Id="rId4" Type="http://schemas.openxmlformats.org/officeDocument/2006/relationships/tags" Target="../tags/tag96.xml"/><Relationship Id="rId3" Type="http://schemas.openxmlformats.org/officeDocument/2006/relationships/image" Target="../media/image8.png"/><Relationship Id="rId2" Type="http://schemas.openxmlformats.org/officeDocument/2006/relationships/tags" Target="../tags/tag95.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5" Type="http://schemas.openxmlformats.org/officeDocument/2006/relationships/image" Target="../media/image7.png"/><Relationship Id="rId4" Type="http://schemas.openxmlformats.org/officeDocument/2006/relationships/tags" Target="../tags/tag101.xml"/><Relationship Id="rId3" Type="http://schemas.openxmlformats.org/officeDocument/2006/relationships/image" Target="../media/image6.png"/><Relationship Id="rId2" Type="http://schemas.openxmlformats.org/officeDocument/2006/relationships/tags" Target="../tags/tag100.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5" Type="http://schemas.openxmlformats.org/officeDocument/2006/relationships/image" Target="../media/image7.png"/><Relationship Id="rId4" Type="http://schemas.openxmlformats.org/officeDocument/2006/relationships/tags" Target="../tags/tag103.xml"/><Relationship Id="rId3" Type="http://schemas.openxmlformats.org/officeDocument/2006/relationships/image" Target="../media/image6.png"/><Relationship Id="rId2" Type="http://schemas.openxmlformats.org/officeDocument/2006/relationships/tags" Target="../tags/tag102.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5" Type="http://schemas.openxmlformats.org/officeDocument/2006/relationships/image" Target="../media/image6.png"/><Relationship Id="rId4" Type="http://schemas.openxmlformats.org/officeDocument/2006/relationships/tags" Target="../tags/tag105.xml"/><Relationship Id="rId3" Type="http://schemas.openxmlformats.org/officeDocument/2006/relationships/image" Target="../media/image9.png"/><Relationship Id="rId2" Type="http://schemas.openxmlformats.org/officeDocument/2006/relationships/tags" Target="../tags/tag104.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5" Type="http://schemas.openxmlformats.org/officeDocument/2006/relationships/image" Target="../media/image7.png"/><Relationship Id="rId4" Type="http://schemas.openxmlformats.org/officeDocument/2006/relationships/tags" Target="../tags/tag107.xml"/><Relationship Id="rId3" Type="http://schemas.openxmlformats.org/officeDocument/2006/relationships/image" Target="../media/image6.png"/><Relationship Id="rId2" Type="http://schemas.openxmlformats.org/officeDocument/2006/relationships/tags" Target="../tags/tag106.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5" Type="http://schemas.openxmlformats.org/officeDocument/2006/relationships/image" Target="../media/image7.png"/><Relationship Id="rId4" Type="http://schemas.openxmlformats.org/officeDocument/2006/relationships/tags" Target="../tags/tag109.xml"/><Relationship Id="rId3" Type="http://schemas.openxmlformats.org/officeDocument/2006/relationships/image" Target="../media/image6.png"/><Relationship Id="rId2" Type="http://schemas.openxmlformats.org/officeDocument/2006/relationships/tags" Target="../tags/tag108.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5" Type="http://schemas.openxmlformats.org/officeDocument/2006/relationships/image" Target="../media/image7.png"/><Relationship Id="rId4" Type="http://schemas.openxmlformats.org/officeDocument/2006/relationships/tags" Target="../tags/tag111.xml"/><Relationship Id="rId3" Type="http://schemas.openxmlformats.org/officeDocument/2006/relationships/image" Target="../media/image6.png"/><Relationship Id="rId2" Type="http://schemas.openxmlformats.org/officeDocument/2006/relationships/tags" Target="../tags/tag110.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image" Target="../media/image5.jpeg"/><Relationship Id="rId2" Type="http://schemas.openxmlformats.org/officeDocument/2006/relationships/tags" Target="../tags/tag112.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120.xml"/><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image" Target="../media/image7.png"/><Relationship Id="rId4" Type="http://schemas.openxmlformats.org/officeDocument/2006/relationships/tags" Target="../tags/tag116.xml"/><Relationship Id="rId3" Type="http://schemas.openxmlformats.org/officeDocument/2006/relationships/image" Target="../media/image6.png"/><Relationship Id="rId2" Type="http://schemas.openxmlformats.org/officeDocument/2006/relationships/tags" Target="../tags/tag115.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image" Target="../media/image7.png"/><Relationship Id="rId5" Type="http://schemas.openxmlformats.org/officeDocument/2006/relationships/tags" Target="../tags/tag123.xml"/><Relationship Id="rId4" Type="http://schemas.openxmlformats.org/officeDocument/2006/relationships/image" Target="../media/image6.png"/><Relationship Id="rId3" Type="http://schemas.openxmlformats.org/officeDocument/2006/relationships/tags" Target="../tags/tag122.xml"/><Relationship Id="rId2" Type="http://schemas.openxmlformats.org/officeDocument/2006/relationships/tags" Target="../tags/tag121.xml"/><Relationship Id="rId11" Type="http://schemas.openxmlformats.org/officeDocument/2006/relationships/tags" Target="../tags/tag128.xml"/><Relationship Id="rId10" Type="http://schemas.openxmlformats.org/officeDocument/2006/relationships/tags" Target="../tags/tag127.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tags" Target="../tags/tag133.xml"/><Relationship Id="rId7" Type="http://schemas.openxmlformats.org/officeDocument/2006/relationships/tags" Target="../tags/tag132.xml"/><Relationship Id="rId6" Type="http://schemas.openxmlformats.org/officeDocument/2006/relationships/image" Target="../media/image7.png"/><Relationship Id="rId5" Type="http://schemas.openxmlformats.org/officeDocument/2006/relationships/tags" Target="../tags/tag131.xml"/><Relationship Id="rId4" Type="http://schemas.openxmlformats.org/officeDocument/2006/relationships/image" Target="../media/image6.png"/><Relationship Id="rId3" Type="http://schemas.openxmlformats.org/officeDocument/2006/relationships/tags" Target="../tags/tag130.xml"/><Relationship Id="rId2" Type="http://schemas.openxmlformats.org/officeDocument/2006/relationships/tags" Target="../tags/tag129.xml"/><Relationship Id="rId12" Type="http://schemas.openxmlformats.org/officeDocument/2006/relationships/tags" Target="../tags/tag137.xml"/><Relationship Id="rId11" Type="http://schemas.openxmlformats.org/officeDocument/2006/relationships/tags" Target="../tags/tag136.xml"/><Relationship Id="rId10" Type="http://schemas.openxmlformats.org/officeDocument/2006/relationships/tags" Target="../tags/tag135.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143.xml"/><Relationship Id="rId8" Type="http://schemas.openxmlformats.org/officeDocument/2006/relationships/tags" Target="../tags/tag142.xml"/><Relationship Id="rId7" Type="http://schemas.openxmlformats.org/officeDocument/2006/relationships/tags" Target="../tags/tag141.xml"/><Relationship Id="rId6" Type="http://schemas.openxmlformats.org/officeDocument/2006/relationships/image" Target="../media/image7.png"/><Relationship Id="rId5" Type="http://schemas.openxmlformats.org/officeDocument/2006/relationships/tags" Target="../tags/tag140.xml"/><Relationship Id="rId4" Type="http://schemas.openxmlformats.org/officeDocument/2006/relationships/image" Target="../media/image6.png"/><Relationship Id="rId3" Type="http://schemas.openxmlformats.org/officeDocument/2006/relationships/tags" Target="../tags/tag139.xml"/><Relationship Id="rId2" Type="http://schemas.openxmlformats.org/officeDocument/2006/relationships/tags" Target="../tags/tag138.xml"/><Relationship Id="rId12" Type="http://schemas.openxmlformats.org/officeDocument/2006/relationships/tags" Target="../tags/tag146.xml"/><Relationship Id="rId11" Type="http://schemas.openxmlformats.org/officeDocument/2006/relationships/tags" Target="../tags/tag145.xml"/><Relationship Id="rId10" Type="http://schemas.openxmlformats.org/officeDocument/2006/relationships/tags" Target="../tags/tag144.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152.xml"/><Relationship Id="rId8" Type="http://schemas.openxmlformats.org/officeDocument/2006/relationships/tags" Target="../tags/tag151.xml"/><Relationship Id="rId7" Type="http://schemas.openxmlformats.org/officeDocument/2006/relationships/tags" Target="../tags/tag150.xml"/><Relationship Id="rId6" Type="http://schemas.openxmlformats.org/officeDocument/2006/relationships/image" Target="../media/image7.png"/><Relationship Id="rId5" Type="http://schemas.openxmlformats.org/officeDocument/2006/relationships/tags" Target="../tags/tag149.xml"/><Relationship Id="rId4" Type="http://schemas.openxmlformats.org/officeDocument/2006/relationships/image" Target="../media/image6.png"/><Relationship Id="rId3" Type="http://schemas.openxmlformats.org/officeDocument/2006/relationships/tags" Target="../tags/tag148.xml"/><Relationship Id="rId2" Type="http://schemas.openxmlformats.org/officeDocument/2006/relationships/tags" Target="../tags/tag147.xml"/><Relationship Id="rId12" Type="http://schemas.openxmlformats.org/officeDocument/2006/relationships/tags" Target="../tags/tag155.xml"/><Relationship Id="rId11" Type="http://schemas.openxmlformats.org/officeDocument/2006/relationships/tags" Target="../tags/tag154.xml"/><Relationship Id="rId10" Type="http://schemas.openxmlformats.org/officeDocument/2006/relationships/tags" Target="../tags/tag153.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161.xml"/><Relationship Id="rId8" Type="http://schemas.openxmlformats.org/officeDocument/2006/relationships/tags" Target="../tags/tag160.xml"/><Relationship Id="rId7" Type="http://schemas.openxmlformats.org/officeDocument/2006/relationships/tags" Target="../tags/tag159.xml"/><Relationship Id="rId6" Type="http://schemas.openxmlformats.org/officeDocument/2006/relationships/image" Target="../media/image7.png"/><Relationship Id="rId5" Type="http://schemas.openxmlformats.org/officeDocument/2006/relationships/tags" Target="../tags/tag158.xml"/><Relationship Id="rId4" Type="http://schemas.openxmlformats.org/officeDocument/2006/relationships/image" Target="../media/image6.png"/><Relationship Id="rId3" Type="http://schemas.openxmlformats.org/officeDocument/2006/relationships/tags" Target="../tags/tag157.xml"/><Relationship Id="rId2" Type="http://schemas.openxmlformats.org/officeDocument/2006/relationships/tags" Target="../tags/tag156.xml"/><Relationship Id="rId14" Type="http://schemas.openxmlformats.org/officeDocument/2006/relationships/tags" Target="../tags/tag166.xml"/><Relationship Id="rId13" Type="http://schemas.openxmlformats.org/officeDocument/2006/relationships/tags" Target="../tags/tag165.xml"/><Relationship Id="rId12" Type="http://schemas.openxmlformats.org/officeDocument/2006/relationships/tags" Target="../tags/tag164.xml"/><Relationship Id="rId11" Type="http://schemas.openxmlformats.org/officeDocument/2006/relationships/tags" Target="../tags/tag163.xml"/><Relationship Id="rId10" Type="http://schemas.openxmlformats.org/officeDocument/2006/relationships/tags" Target="../tags/tag162.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172.xml"/><Relationship Id="rId8" Type="http://schemas.openxmlformats.org/officeDocument/2006/relationships/tags" Target="../tags/tag171.xml"/><Relationship Id="rId7" Type="http://schemas.openxmlformats.org/officeDocument/2006/relationships/tags" Target="../tags/tag170.xml"/><Relationship Id="rId6" Type="http://schemas.openxmlformats.org/officeDocument/2006/relationships/image" Target="../media/image7.png"/><Relationship Id="rId5" Type="http://schemas.openxmlformats.org/officeDocument/2006/relationships/tags" Target="../tags/tag169.xml"/><Relationship Id="rId4" Type="http://schemas.openxmlformats.org/officeDocument/2006/relationships/image" Target="../media/image10.png"/><Relationship Id="rId3" Type="http://schemas.openxmlformats.org/officeDocument/2006/relationships/tags" Target="../tags/tag168.xml"/><Relationship Id="rId2" Type="http://schemas.openxmlformats.org/officeDocument/2006/relationships/tags" Target="../tags/tag167.xml"/><Relationship Id="rId11" Type="http://schemas.openxmlformats.org/officeDocument/2006/relationships/tags" Target="../tags/tag174.xml"/><Relationship Id="rId10" Type="http://schemas.openxmlformats.org/officeDocument/2006/relationships/tags" Target="../tags/tag173.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4" name="标题 3"/>
          <p:cNvSpPr txBox="1">
            <a:spLocks noGrp="1"/>
          </p:cNvSpPr>
          <p:nvPr>
            <p:ph type="ctrTitle" idx="2" hasCustomPrompt="1"/>
            <p:custDataLst>
              <p:tags r:id="rId7"/>
            </p:custDataLst>
          </p:nvPr>
        </p:nvSpPr>
        <p:spPr>
          <a:xfrm>
            <a:off x="2742740" y="1591063"/>
            <a:ext cx="6709123" cy="1846659"/>
          </a:xfrm>
        </p:spPr>
        <p:txBody>
          <a:bodyPr vert="horz" wrap="square" lIns="0" tIns="0" rIns="0" bIns="0" rtlCol="0" anchor="b" anchorCtr="0">
            <a:normAutofit lnSpcReduction="10000"/>
          </a:bodyPr>
          <a:lstStyle>
            <a:lvl1pPr marL="0" marR="0" lvl="0" algn="ctr" defTabSz="914400" rtl="0" eaLnBrk="1" fontAlgn="auto" latinLnBrk="0" hangingPunct="1">
              <a:lnSpc>
                <a:spcPct val="100000"/>
              </a:lnSpc>
              <a:spcBef>
                <a:spcPct val="0"/>
              </a:spcBef>
              <a:spcAft>
                <a:spcPts val="0"/>
              </a:spcAft>
              <a:buClrTx/>
              <a:buSzTx/>
              <a:buFontTx/>
              <a:buNone/>
              <a:defRPr kumimoji="0" lang="zh-CN" altLang="en-US" sz="6000" b="1" i="0" u="none" strike="noStrike" kern="1200" cap="none" spc="60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j-cs"/>
                <a:sym typeface="Arial" panose="020B0604020202020204" pitchFamily="34" charset="0"/>
              </a:defRPr>
            </a:lvl1pPr>
          </a:lstStyle>
          <a:p>
            <a:pPr lvl="0"/>
            <a:r>
              <a:rPr>
                <a:sym typeface="+mn-ea"/>
              </a:rPr>
              <a:t>编辑标题</a:t>
            </a:r>
            <a:endParaRPr>
              <a:sym typeface="+mn-ea"/>
            </a:endParaRPr>
          </a:p>
        </p:txBody>
      </p:sp>
      <p:sp>
        <p:nvSpPr>
          <p:cNvPr id="5" name="副标题 4"/>
          <p:cNvSpPr txBox="1">
            <a:spLocks noGrp="1"/>
          </p:cNvSpPr>
          <p:nvPr>
            <p:ph type="subTitle" idx="3" hasCustomPrompt="1"/>
            <p:custDataLst>
              <p:tags r:id="rId8"/>
            </p:custDataLst>
          </p:nvPr>
        </p:nvSpPr>
        <p:spPr>
          <a:xfrm>
            <a:off x="2789038" y="3773539"/>
            <a:ext cx="6616527" cy="1493396"/>
          </a:xfrm>
        </p:spPr>
        <p:txBody>
          <a:bodyPr vert="horz" wrap="square" lIns="0" tIns="0" rIns="0" bIns="0" rtlCol="0" anchor="t">
            <a:normAutofit/>
          </a:bodyPr>
          <a:lstStyle>
            <a:lvl1pPr marL="0" marR="0" lvl="0" indent="0" algn="ctr" defTabSz="914400" rtl="0" eaLnBrk="1" fontAlgn="auto" latinLnBrk="0" hangingPunct="1">
              <a:lnSpc>
                <a:spcPct val="130000"/>
              </a:lnSpc>
              <a:spcBef>
                <a:spcPts val="0"/>
              </a:spcBef>
              <a:spcAft>
                <a:spcPts val="0"/>
              </a:spcAft>
              <a:buClrTx/>
              <a:buSzTx/>
              <a:buFont typeface="Arial" panose="020B0604020202020204" pitchFamily="34" charset="0"/>
              <a:buNone/>
              <a:defRPr kumimoji="0" sz="2400" b="0" i="0" u="none" strike="noStrike" kern="1200" cap="none" spc="20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defRPr>
            </a:lvl1pPr>
            <a:lvl2pPr marL="457200" indent="0" algn="ctr" defTabSz="914400" rtl="0" eaLnBrk="1" fontAlgn="auto" latinLnBrk="0" hangingPunct="1">
              <a:lnSpc>
                <a:spcPct val="12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914400" indent="0" algn="ctr" defTabSz="914400" rtl="0" eaLnBrk="1" fontAlgn="auto" latinLnBrk="0" hangingPunct="1">
              <a:lnSpc>
                <a:spcPct val="12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371600" indent="0" algn="ctr" defTabSz="914400" rtl="0" eaLnBrk="1" fontAlgn="auto" latinLnBrk="0" hangingPunct="1">
              <a:lnSpc>
                <a:spcPct val="12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828800" indent="0" algn="ctr" defTabSz="914400" rtl="0" eaLnBrk="1" fontAlgn="auto" latinLnBrk="0" hangingPunct="1">
              <a:lnSpc>
                <a:spcPct val="12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7" name="图片 6"/>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隶书" panose="02010509060101010101"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215153" y="2835254"/>
            <a:ext cx="3235350" cy="1187481"/>
          </a:xfrm>
          <a:prstGeom prst="rect">
            <a:avLst/>
          </a:prstGeom>
        </p:spPr>
      </p:pic>
      <p:pic>
        <p:nvPicPr>
          <p:cNvPr id="2" name="图片 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pic>
        <p:nvPicPr>
          <p:cNvPr id="7" name="图片 6"/>
          <p:cNvPicPr>
            <a:picLocks noChangeAspect="1"/>
          </p:cNvPicPr>
          <p:nvPr>
            <p:custDataLst>
              <p:tags r:id="rId6"/>
            </p:custDataLst>
          </p:nvPr>
        </p:nvPicPr>
        <p:blipFill>
          <a:blip r:embed="rId7">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4" name="日期占位符 3"/>
          <p:cNvSpPr>
            <a:spLocks noGrp="1"/>
          </p:cNvSpPr>
          <p:nvPr>
            <p:ph type="dt" sz="half" idx="10"/>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49AE70B2-8BF9-45C0-BB95-33D1B9D3A854}" type="slidenum">
              <a:rPr lang="zh-CN" altLang="en-US" smtClean="0"/>
            </a:fld>
            <a:endParaRPr lang="zh-CN" altLang="en-US"/>
          </a:p>
        </p:txBody>
      </p:sp>
      <p:sp>
        <p:nvSpPr>
          <p:cNvPr id="8" name="副标题 2"/>
          <p:cNvSpPr>
            <a:spLocks noGrp="1"/>
          </p:cNvSpPr>
          <p:nvPr>
            <p:ph type="subTitle" idx="3" hasCustomPrompt="1"/>
            <p:custDataLst>
              <p:tags r:id="rId8"/>
            </p:custDataLst>
          </p:nvPr>
        </p:nvSpPr>
        <p:spPr>
          <a:xfrm>
            <a:off x="4521236" y="2976598"/>
            <a:ext cx="6857365" cy="825334"/>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隶书" panose="02010509060101010101"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9" name="标题 3"/>
          <p:cNvSpPr>
            <a:spLocks noGrp="1"/>
          </p:cNvSpPr>
          <p:nvPr>
            <p:ph type="ctrTitle" idx="2" hasCustomPrompt="1"/>
            <p:custDataLst>
              <p:tags r:id="rId9"/>
            </p:custDataLst>
          </p:nvPr>
        </p:nvSpPr>
        <p:spPr>
          <a:xfrm>
            <a:off x="4521236" y="2000603"/>
            <a:ext cx="6858000" cy="845820"/>
          </a:xfrm>
        </p:spPr>
        <p:txBody>
          <a:bodyPr vert="horz" wrap="square" lIns="0" tIns="0" rIns="0" bIns="0" rtlCol="0" anchor="b" anchorCtr="0">
            <a:normAutofit fontScale="9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5500" b="1" i="0" u="none" strike="noStrike" kern="1200" cap="none" spc="500" normalizeH="0" baseline="0" noProof="0">
                <a:ln>
                  <a:noFill/>
                </a:ln>
                <a:solidFill>
                  <a:schemeClr val="dk1">
                    <a:lumMod val="85000"/>
                    <a:lumOff val="15000"/>
                  </a:schemeClr>
                </a:solidFill>
                <a:effectLst/>
                <a:uLnTx/>
                <a:uFillTx/>
                <a:latin typeface="Arial" panose="020B0604020202020204" pitchFamily="34" charset="0"/>
                <a:ea typeface="汉仪尚巍手书W" panose="00020600040101010101"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8" name="图片 7"/>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隶书" panose="02010509060101010101"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隶书" panose="02010509060101010101" charset="-122"/>
              </a:defRPr>
            </a:lvl1pPr>
            <a:lvl2pPr eaLnBrk="1" fontAlgn="auto" latinLnBrk="0" hangingPunct="1">
              <a:defRPr sz="1600">
                <a:solidFill>
                  <a:schemeClr val="tx1"/>
                </a:solidFill>
                <a:latin typeface="Arial" panose="020B0604020202020204" pitchFamily="34" charset="0"/>
                <a:ea typeface="隶书" panose="02010509060101010101" charset="-122"/>
              </a:defRPr>
            </a:lvl2pPr>
            <a:lvl3pPr eaLnBrk="1" fontAlgn="auto" latinLnBrk="0" hangingPunct="1">
              <a:defRPr sz="1600">
                <a:solidFill>
                  <a:schemeClr val="tx1"/>
                </a:solidFill>
                <a:latin typeface="Arial" panose="020B0604020202020204" pitchFamily="34" charset="0"/>
                <a:ea typeface="隶书" panose="02010509060101010101" charset="-122"/>
              </a:defRPr>
            </a:lvl3pPr>
            <a:lvl4pPr eaLnBrk="1" fontAlgn="auto" latinLnBrk="0" hangingPunct="1">
              <a:defRPr sz="1600">
                <a:solidFill>
                  <a:schemeClr val="tx1"/>
                </a:solidFill>
                <a:latin typeface="Arial" panose="020B0604020202020204" pitchFamily="34" charset="0"/>
                <a:ea typeface="隶书" panose="02010509060101010101" charset="-122"/>
              </a:defRPr>
            </a:lvl4pPr>
            <a:lvl5pPr eaLnBrk="1" fontAlgn="auto" latinLnBrk="0" hangingPunct="1">
              <a:defRPr sz="1600">
                <a:solidFill>
                  <a:schemeClr val="tx1"/>
                </a:solidFill>
                <a:latin typeface="Arial" panose="020B0604020202020204" pitchFamily="34" charset="0"/>
                <a:ea typeface="隶书" panose="0201050906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endParaRPr lang="zh-CN" altLang="en-US"/>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隶书" panose="02010509060101010101"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隶书" panose="02010509060101010101"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隶书" panose="02010509060101010101"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endParaRPr lang="zh-CN" altLang="en-US"/>
          </a:p>
        </p:txBody>
      </p:sp>
      <p:sp>
        <p:nvSpPr>
          <p:cNvPr id="9" name="灯片编号占位符 8"/>
          <p:cNvSpPr>
            <a:spLocks noGrp="1"/>
          </p:cNvSpPr>
          <p:nvPr>
            <p:ph type="sldNum" sz="quarter" idx="12"/>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7498080" y="2623524"/>
            <a:ext cx="4389120" cy="1610952"/>
          </a:xfrm>
          <a:prstGeom prst="rect">
            <a:avLst/>
          </a:prstGeom>
        </p:spPr>
      </p:pic>
      <p:pic>
        <p:nvPicPr>
          <p:cNvPr id="6" name="图片 5"/>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sp>
        <p:nvSpPr>
          <p:cNvPr id="2" name="标题 1"/>
          <p:cNvSpPr>
            <a:spLocks noGrp="1"/>
          </p:cNvSpPr>
          <p:nvPr>
            <p:ph type="title"/>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隶书" panose="02010509060101010101"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endParaRPr lang="zh-CN" altLang="en-US"/>
          </a:p>
        </p:txBody>
      </p:sp>
      <p:sp>
        <p:nvSpPr>
          <p:cNvPr id="4" name="灯片编号占位符 3"/>
          <p:cNvSpPr>
            <a:spLocks noGrp="1"/>
          </p:cNvSpPr>
          <p:nvPr>
            <p:ph type="sldNum" sz="quarter" idx="12"/>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8" name="图片 7"/>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2" name="标题 1"/>
          <p:cNvSpPr>
            <a:spLocks noGrp="1"/>
          </p:cNvSpPr>
          <p:nvPr>
            <p:ph type="title"/>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隶书" panose="02010509060101010101"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charset="-122"/>
                <a:cs typeface="隶书" panose="02010509060101010101"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7" name="图片 6"/>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2" name="竖排标题 1"/>
          <p:cNvSpPr>
            <a:spLocks noGrp="1"/>
          </p:cNvSpPr>
          <p:nvPr>
            <p:ph type="title" orient="ver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隶书" panose="02010509060101010101"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隶书" panose="02010509060101010101" charset="-122"/>
              </a:defRPr>
            </a:lvl1pPr>
            <a:lvl2pPr indent="0" eaLnBrk="1" fontAlgn="auto" latinLnBrk="0" hangingPunct="1">
              <a:defRPr>
                <a:solidFill>
                  <a:schemeClr val="tx1"/>
                </a:solidFill>
                <a:latin typeface="Arial" panose="020B0604020202020204" pitchFamily="34" charset="0"/>
                <a:ea typeface="隶书" panose="02010509060101010101" charset="-122"/>
              </a:defRPr>
            </a:lvl2pPr>
            <a:lvl3pPr indent="0" eaLnBrk="1" fontAlgn="auto" latinLnBrk="0" hangingPunct="1">
              <a:defRPr>
                <a:solidFill>
                  <a:schemeClr val="tx1"/>
                </a:solidFill>
                <a:latin typeface="Arial" panose="020B0604020202020204" pitchFamily="34" charset="0"/>
                <a:ea typeface="隶书" panose="02010509060101010101" charset="-122"/>
              </a:defRPr>
            </a:lvl3pPr>
            <a:lvl4pPr indent="0" eaLnBrk="1" fontAlgn="auto" latinLnBrk="0" hangingPunct="1">
              <a:defRPr>
                <a:solidFill>
                  <a:schemeClr val="tx1"/>
                </a:solidFill>
                <a:latin typeface="Arial" panose="020B0604020202020204" pitchFamily="34" charset="0"/>
                <a:ea typeface="隶书" panose="02010509060101010101" charset="-122"/>
              </a:defRPr>
            </a:lvl4pPr>
            <a:lvl5pPr indent="0" eaLnBrk="1" fontAlgn="auto" latinLnBrk="0" hangingPunct="1">
              <a:defRPr>
                <a:solidFill>
                  <a:schemeClr val="tx1"/>
                </a:solidFill>
                <a:latin typeface="Arial" panose="020B0604020202020204" pitchFamily="34" charset="0"/>
                <a:ea typeface="隶书" panose="0201050906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2" name="图片 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669930" y="952508"/>
            <a:ext cx="10852237" cy="5388907"/>
          </a:xfrm>
        </p:spPr>
        <p:txBody>
          <a:bodyPr/>
          <a:lstStyle>
            <a:lvl1pPr>
              <a:defRPr>
                <a:solidFill>
                  <a:schemeClr val="tx1"/>
                </a:solidFill>
                <a:latin typeface="Arial" panose="020B0604020202020204" pitchFamily="34" charset="0"/>
                <a:ea typeface="隶书" panose="02010509060101010101" charset="-122"/>
              </a:defRPr>
            </a:lvl1pPr>
            <a:lvl2pPr>
              <a:defRPr>
                <a:solidFill>
                  <a:schemeClr val="tx1"/>
                </a:solidFill>
                <a:latin typeface="Arial" panose="020B0604020202020204" pitchFamily="34" charset="0"/>
                <a:ea typeface="隶书" panose="02010509060101010101" charset="-122"/>
              </a:defRPr>
            </a:lvl2pPr>
            <a:lvl3pPr>
              <a:defRPr>
                <a:solidFill>
                  <a:schemeClr val="tx1"/>
                </a:solidFill>
                <a:latin typeface="Arial" panose="020B0604020202020204" pitchFamily="34" charset="0"/>
                <a:ea typeface="隶书" panose="02010509060101010101" charset="-122"/>
              </a:defRPr>
            </a:lvl3pPr>
            <a:lvl4pPr>
              <a:defRPr>
                <a:solidFill>
                  <a:schemeClr val="tx1"/>
                </a:solidFill>
                <a:latin typeface="Arial" panose="020B0604020202020204" pitchFamily="34" charset="0"/>
                <a:ea typeface="隶书" panose="02010509060101010101" charset="-122"/>
              </a:defRPr>
            </a:lvl4pPr>
            <a:lvl5pPr>
              <a:defRPr>
                <a:solidFill>
                  <a:schemeClr val="tx1"/>
                </a:solidFill>
                <a:latin typeface="Arial" panose="020B0604020202020204" pitchFamily="34" charset="0"/>
                <a:ea typeface="隶书" panose="0201050906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49AE70B2-8BF9-45C0-BB95-33D1B9D3A854}" type="slidenum">
              <a:rPr lang="zh-CN" altLang="en-US" smtClean="0"/>
            </a:fld>
            <a:endParaRPr lang="zh-CN" altLang="en-US"/>
          </a:p>
        </p:txBody>
      </p:sp>
      <p:sp>
        <p:nvSpPr>
          <p:cNvPr id="6" name="文本占位符 2"/>
          <p:cNvSpPr>
            <a:spLocks noGrp="1"/>
          </p:cNvSpPr>
          <p:nvPr>
            <p:ph type="body" idx="1" hasCustomPrompt="1"/>
            <p:custDataLst>
              <p:tags r:id="rId4"/>
            </p:custDataLst>
          </p:nvPr>
        </p:nvSpPr>
        <p:spPr>
          <a:xfrm>
            <a:off x="1652905" y="1650127"/>
            <a:ext cx="8889429" cy="1128235"/>
          </a:xfrm>
        </p:spPr>
        <p:txBody>
          <a:bodyPr vert="horz" wrap="square" lIns="0" tIns="0" rIns="0" bIns="0" rtlCol="0" anchor="b" anchorCtr="0">
            <a:normAutofit/>
          </a:bodyPr>
          <a:lstStyle>
            <a:lvl1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4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隶书" panose="02010509060101010101"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标题 4"/>
          <p:cNvSpPr>
            <a:spLocks noGrp="1"/>
          </p:cNvSpPr>
          <p:nvPr>
            <p:ph type="title" hasCustomPrompt="1"/>
            <p:custDataLst>
              <p:tags r:id="rId5"/>
            </p:custDataLst>
          </p:nvPr>
        </p:nvSpPr>
        <p:spPr>
          <a:xfrm>
            <a:off x="1652270" y="2930762"/>
            <a:ext cx="8890064" cy="2277110"/>
          </a:xfrm>
        </p:spPr>
        <p:txBody>
          <a:bodyPr vert="horz" wrap="square" lIns="0" tIns="0" rIns="0" bIns="0" rtlCol="0" anchor="t" anchorCtr="0">
            <a:normAutofit/>
          </a:bodyPr>
          <a:lstStyle>
            <a:lvl1pPr marL="0" marR="0" lvl="0" algn="ctr" defTabSz="914400" rtl="0" eaLnBrk="1" fontAlgn="auto" latinLnBrk="0" hangingPunct="1">
              <a:lnSpc>
                <a:spcPct val="100000"/>
              </a:lnSpc>
              <a:spcBef>
                <a:spcPct val="0"/>
              </a:spcBef>
              <a:spcAft>
                <a:spcPts val="0"/>
              </a:spcAft>
              <a:buClrTx/>
              <a:buSzTx/>
              <a:buFontTx/>
              <a:buNone/>
              <a:defRPr kumimoji="0" lang="zh-CN" altLang="en-US" sz="7400" b="1" i="0" u="none" strike="noStrike" kern="1200" cap="none" spc="700" normalizeH="0" baseline="0" noProof="0" dirty="0">
                <a:ln>
                  <a:noFill/>
                </a:ln>
                <a:solidFill>
                  <a:schemeClr val="dk1">
                    <a:lumMod val="85000"/>
                    <a:lumOff val="15000"/>
                  </a:schemeClr>
                </a:solidFill>
                <a:effectLst/>
                <a:uLnTx/>
                <a:uFillTx/>
                <a:latin typeface="Arial" panose="020B0604020202020204" pitchFamily="34" charset="0"/>
                <a:ea typeface="汉仪尚巍手书W" panose="00020600040101010101"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6" name="图片 5"/>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2" name="标题 1"/>
          <p:cNvSpPr>
            <a:spLocks noGrp="1"/>
          </p:cNvSpPr>
          <p:nvPr>
            <p:ph type="title"/>
            <p:custDataLst>
              <p:tags r:id="rId6"/>
            </p:custDataLst>
          </p:nvPr>
        </p:nvSpPr>
        <p:spPr/>
        <p:txBody>
          <a:bodyPr/>
          <a:lstStyle>
            <a:lvl1pPr>
              <a:defRPr baseline="0">
                <a:solidFill>
                  <a:schemeClr val="tx1"/>
                </a:solidFill>
                <a:latin typeface="Arial" panose="020B0604020202020204" pitchFamily="34" charset="0"/>
                <a:ea typeface="隶书" panose="0201050906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94600" y="302400"/>
            <a:ext cx="11602796"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隶书" panose="02010509060101010101"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隶书" panose="02010509060101010101" charset="-122"/>
              </a:defRPr>
            </a:lvl1pPr>
            <a:lvl2pPr>
              <a:defRPr baseline="0">
                <a:solidFill>
                  <a:schemeClr val="tx1"/>
                </a:solidFill>
                <a:latin typeface="Arial" panose="020B0604020202020204" pitchFamily="34" charset="0"/>
                <a:ea typeface="隶书" panose="02010509060101010101" charset="-122"/>
              </a:defRPr>
            </a:lvl2pPr>
            <a:lvl3pPr>
              <a:defRPr baseline="0">
                <a:solidFill>
                  <a:schemeClr val="tx1"/>
                </a:solidFill>
                <a:latin typeface="Arial" panose="020B0604020202020204" pitchFamily="34" charset="0"/>
                <a:ea typeface="隶书" panose="02010509060101010101" charset="-122"/>
              </a:defRPr>
            </a:lvl3pPr>
            <a:lvl4pPr>
              <a:defRPr baseline="0">
                <a:solidFill>
                  <a:schemeClr val="tx1"/>
                </a:solidFill>
                <a:latin typeface="Arial" panose="020B0604020202020204" pitchFamily="34" charset="0"/>
                <a:ea typeface="隶书" panose="02010509060101010101" charset="-122"/>
              </a:defRPr>
            </a:lvl4pPr>
            <a:lvl5pPr>
              <a:defRPr baseline="0">
                <a:solidFill>
                  <a:schemeClr val="tx1"/>
                </a:solidFill>
                <a:latin typeface="Arial" panose="020B0604020202020204" pitchFamily="34" charset="0"/>
                <a:ea typeface="隶书" panose="0201050906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4827588"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sp>
        <p:nvSpPr>
          <p:cNvPr id="2" name="标题 1"/>
          <p:cNvSpPr>
            <a:spLocks noGrp="1"/>
          </p:cNvSpPr>
          <p:nvPr>
            <p:ph type="title" hasCustomPrompt="1"/>
            <p:custDataLst>
              <p:tags r:id="rId7"/>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隶书" panose="02010509060101010101"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586800" y="1764000"/>
            <a:ext cx="3956400" cy="4093200"/>
          </a:xfrm>
        </p:spPr>
        <p:txBody>
          <a:bodyPr/>
          <a:lstStyle>
            <a:lvl1pPr>
              <a:defRPr baseline="0">
                <a:solidFill>
                  <a:schemeClr val="tx1"/>
                </a:solidFill>
                <a:latin typeface="Arial" panose="020B0604020202020204" pitchFamily="34" charset="0"/>
                <a:ea typeface="隶书" panose="02010509060101010101" charset="-122"/>
              </a:defRPr>
            </a:lvl1pPr>
            <a:lvl2pPr>
              <a:defRPr baseline="0">
                <a:solidFill>
                  <a:schemeClr val="tx1"/>
                </a:solidFill>
                <a:latin typeface="Arial" panose="020B0604020202020204" pitchFamily="34" charset="0"/>
                <a:ea typeface="隶书" panose="02010509060101010101" charset="-122"/>
              </a:defRPr>
            </a:lvl2pPr>
            <a:lvl3pPr>
              <a:defRPr baseline="0">
                <a:solidFill>
                  <a:schemeClr val="tx1"/>
                </a:solidFill>
                <a:latin typeface="Arial" panose="020B0604020202020204" pitchFamily="34" charset="0"/>
                <a:ea typeface="隶书" panose="02010509060101010101" charset="-122"/>
              </a:defRPr>
            </a:lvl3pPr>
            <a:lvl4pPr>
              <a:defRPr baseline="0">
                <a:solidFill>
                  <a:schemeClr val="tx1"/>
                </a:solidFill>
                <a:latin typeface="Arial" panose="020B0604020202020204" pitchFamily="34" charset="0"/>
                <a:ea typeface="隶书" panose="02010509060101010101" charset="-122"/>
              </a:defRPr>
            </a:lvl4pPr>
            <a:lvl5pPr>
              <a:defRPr baseline="0">
                <a:solidFill>
                  <a:schemeClr val="tx1"/>
                </a:solidFill>
                <a:latin typeface="Arial" panose="020B0604020202020204" pitchFamily="34" charset="0"/>
                <a:ea typeface="隶书" panose="0201050906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5101200" y="769938"/>
            <a:ext cx="6480000" cy="5087937"/>
          </a:xfrm>
        </p:spPr>
        <p:txBody>
          <a:bodyPr/>
          <a:lstStyle>
            <a:lvl1pPr>
              <a:defRPr baseline="0">
                <a:solidFill>
                  <a:schemeClr val="tx1"/>
                </a:solidFill>
                <a:latin typeface="Arial" panose="020B0604020202020204" pitchFamily="34" charset="0"/>
                <a:ea typeface="隶书" panose="02010509060101010101" charset="-122"/>
              </a:defRPr>
            </a:lvl1pPr>
            <a:lvl2pPr>
              <a:defRPr baseline="0">
                <a:solidFill>
                  <a:schemeClr val="tx1"/>
                </a:solidFill>
                <a:latin typeface="Arial" panose="020B0604020202020204" pitchFamily="34" charset="0"/>
                <a:ea typeface="隶书" panose="02010509060101010101" charset="-122"/>
              </a:defRPr>
            </a:lvl2pPr>
            <a:lvl3pPr>
              <a:defRPr baseline="0">
                <a:solidFill>
                  <a:schemeClr val="tx1"/>
                </a:solidFill>
                <a:latin typeface="Arial" panose="020B0604020202020204" pitchFamily="34" charset="0"/>
                <a:ea typeface="隶书" panose="02010509060101010101" charset="-122"/>
              </a:defRPr>
            </a:lvl3pPr>
            <a:lvl4pPr>
              <a:defRPr baseline="0">
                <a:solidFill>
                  <a:schemeClr val="tx1"/>
                </a:solidFill>
                <a:latin typeface="Arial" panose="020B0604020202020204" pitchFamily="34" charset="0"/>
                <a:ea typeface="隶书" panose="02010509060101010101" charset="-122"/>
              </a:defRPr>
            </a:lvl4pPr>
            <a:lvl5pPr>
              <a:defRPr baseline="0">
                <a:solidFill>
                  <a:schemeClr val="tx1"/>
                </a:solidFill>
                <a:latin typeface="Arial" panose="020B0604020202020204" pitchFamily="34" charset="0"/>
                <a:ea typeface="隶书" panose="0201050906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12189600" cy="2660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10800"/>
            <a:ext cx="720090" cy="720090"/>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sp>
        <p:nvSpPr>
          <p:cNvPr id="2" name="标题 1"/>
          <p:cNvSpPr>
            <a:spLocks noGrp="1"/>
          </p:cNvSpPr>
          <p:nvPr>
            <p:ph type="title"/>
            <p:custDataLst>
              <p:tags r:id="rId7"/>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隶书" panose="0201050906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隶书" panose="02010509060101010101"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612775" y="2808000"/>
            <a:ext cx="10965600" cy="3430800"/>
          </a:xfrm>
        </p:spPr>
        <p:txBody>
          <a:bodyPr/>
          <a:lstStyle>
            <a:lvl1pPr>
              <a:defRPr baseline="0">
                <a:solidFill>
                  <a:schemeClr val="tx1"/>
                </a:solidFill>
                <a:latin typeface="Arial" panose="020B0604020202020204" pitchFamily="34" charset="0"/>
                <a:ea typeface="隶书" panose="02010509060101010101" charset="-122"/>
              </a:defRPr>
            </a:lvl1pPr>
            <a:lvl2pPr>
              <a:defRPr baseline="0">
                <a:solidFill>
                  <a:schemeClr val="tx1"/>
                </a:solidFill>
                <a:latin typeface="Arial" panose="020B0604020202020204" pitchFamily="34" charset="0"/>
                <a:ea typeface="隶书" panose="02010509060101010101" charset="-122"/>
              </a:defRPr>
            </a:lvl2pPr>
            <a:lvl3pPr>
              <a:defRPr baseline="0">
                <a:solidFill>
                  <a:schemeClr val="tx1"/>
                </a:solidFill>
                <a:latin typeface="Arial" panose="020B0604020202020204" pitchFamily="34" charset="0"/>
                <a:ea typeface="隶书" panose="02010509060101010101" charset="-122"/>
              </a:defRPr>
            </a:lvl3pPr>
            <a:lvl4pPr>
              <a:defRPr baseline="0">
                <a:solidFill>
                  <a:schemeClr val="tx1"/>
                </a:solidFill>
                <a:latin typeface="Arial" panose="020B0604020202020204" pitchFamily="34" charset="0"/>
                <a:ea typeface="隶书" panose="02010509060101010101" charset="-122"/>
              </a:defRPr>
            </a:lvl4pPr>
            <a:lvl5pPr>
              <a:defRPr baseline="0">
                <a:solidFill>
                  <a:schemeClr val="tx1"/>
                </a:solidFill>
                <a:latin typeface="Arial" panose="020B0604020202020204" pitchFamily="34" charset="0"/>
                <a:ea typeface="隶书" panose="0201050906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12189600" cy="1828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sp>
        <p:nvSpPr>
          <p:cNvPr id="2" name="标题 1"/>
          <p:cNvSpPr>
            <a:spLocks noGrp="1"/>
          </p:cNvSpPr>
          <p:nvPr>
            <p:ph type="title"/>
            <p:custDataLst>
              <p:tags r:id="rId7"/>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隶书" panose="0201050906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81200"/>
            <a:ext cx="10990800" cy="3211200"/>
          </a:xfrm>
        </p:spPr>
        <p:txBody>
          <a:bodyPr/>
          <a:lstStyle>
            <a:lvl1pPr>
              <a:defRPr baseline="0">
                <a:solidFill>
                  <a:schemeClr val="tx1"/>
                </a:solidFill>
                <a:latin typeface="Arial" panose="020B0604020202020204" pitchFamily="34" charset="0"/>
                <a:ea typeface="隶书" panose="02010509060101010101" charset="-122"/>
              </a:defRPr>
            </a:lvl1pPr>
            <a:lvl2pPr>
              <a:defRPr baseline="0">
                <a:solidFill>
                  <a:schemeClr val="tx1"/>
                </a:solidFill>
                <a:latin typeface="Arial" panose="020B0604020202020204" pitchFamily="34" charset="0"/>
                <a:ea typeface="隶书" panose="02010509060101010101" charset="-122"/>
              </a:defRPr>
            </a:lvl2pPr>
            <a:lvl3pPr>
              <a:defRPr baseline="0">
                <a:solidFill>
                  <a:schemeClr val="tx1"/>
                </a:solidFill>
                <a:latin typeface="Arial" panose="020B0604020202020204" pitchFamily="34" charset="0"/>
                <a:ea typeface="隶书" panose="02010509060101010101" charset="-122"/>
              </a:defRPr>
            </a:lvl3pPr>
            <a:lvl4pPr>
              <a:defRPr baseline="0">
                <a:solidFill>
                  <a:schemeClr val="tx1"/>
                </a:solidFill>
                <a:latin typeface="Arial" panose="020B0604020202020204" pitchFamily="34" charset="0"/>
                <a:ea typeface="隶书" panose="02010509060101010101" charset="-122"/>
              </a:defRPr>
            </a:lvl4pPr>
            <a:lvl5pPr>
              <a:defRPr baseline="0">
                <a:solidFill>
                  <a:schemeClr val="tx1"/>
                </a:solidFill>
                <a:latin typeface="Arial" panose="020B0604020202020204" pitchFamily="34" charset="0"/>
                <a:ea typeface="隶书" panose="0201050906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a:lstStyle>
            <a:lvl1pPr>
              <a:defRPr baseline="0">
                <a:solidFill>
                  <a:schemeClr val="tx1"/>
                </a:solidFill>
                <a:latin typeface="Arial" panose="020B0604020202020204" pitchFamily="34" charset="0"/>
                <a:ea typeface="隶书" panose="0201050906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121896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sp>
        <p:nvSpPr>
          <p:cNvPr id="2" name="标题 1"/>
          <p:cNvSpPr>
            <a:spLocks noGrp="1"/>
          </p:cNvSpPr>
          <p:nvPr>
            <p:ph type="title"/>
            <p:custDataLst>
              <p:tags r:id="rId7"/>
            </p:custDataLst>
          </p:nvPr>
        </p:nvSpPr>
        <p:spPr>
          <a:xfrm>
            <a:off x="579600" y="237600"/>
            <a:ext cx="11037600" cy="441964"/>
          </a:xfrm>
        </p:spPr>
        <p:txBody>
          <a:bodyPr/>
          <a:lstStyle>
            <a:lvl1pPr>
              <a:defRPr baseline="0">
                <a:solidFill>
                  <a:schemeClr val="tx1"/>
                </a:solidFill>
                <a:latin typeface="Arial" panose="020B0604020202020204" pitchFamily="34" charset="0"/>
                <a:ea typeface="隶书" panose="0201050906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579600" y="1663200"/>
            <a:ext cx="5342400" cy="2894400"/>
          </a:xfrm>
        </p:spPr>
        <p:txBody>
          <a:bodyPr/>
          <a:lstStyle>
            <a:lvl1pPr>
              <a:defRPr baseline="0">
                <a:solidFill>
                  <a:schemeClr val="tx1"/>
                </a:solidFill>
                <a:latin typeface="Arial" panose="020B0604020202020204" pitchFamily="34" charset="0"/>
                <a:ea typeface="隶书" panose="02010509060101010101" charset="-122"/>
              </a:defRPr>
            </a:lvl1pPr>
            <a:lvl2pPr>
              <a:defRPr baseline="0">
                <a:solidFill>
                  <a:schemeClr val="tx1"/>
                </a:solidFill>
                <a:latin typeface="Arial" panose="020B0604020202020204" pitchFamily="34" charset="0"/>
                <a:ea typeface="隶书" panose="02010509060101010101" charset="-122"/>
              </a:defRPr>
            </a:lvl2pPr>
            <a:lvl3pPr>
              <a:defRPr baseline="0">
                <a:solidFill>
                  <a:schemeClr val="tx1"/>
                </a:solidFill>
                <a:latin typeface="Arial" panose="020B0604020202020204" pitchFamily="34" charset="0"/>
                <a:ea typeface="隶书" panose="02010509060101010101" charset="-122"/>
              </a:defRPr>
            </a:lvl3pPr>
            <a:lvl4pPr>
              <a:defRPr baseline="0">
                <a:solidFill>
                  <a:schemeClr val="tx1"/>
                </a:solidFill>
                <a:latin typeface="Arial" panose="020B0604020202020204" pitchFamily="34" charset="0"/>
                <a:ea typeface="隶书" panose="02010509060101010101" charset="-122"/>
              </a:defRPr>
            </a:lvl4pPr>
            <a:lvl5pPr>
              <a:defRPr baseline="0">
                <a:solidFill>
                  <a:schemeClr val="tx1"/>
                </a:solidFill>
                <a:latin typeface="Arial" panose="020B0604020202020204" pitchFamily="34" charset="0"/>
                <a:ea typeface="隶书" panose="0201050906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6242400" y="1663200"/>
            <a:ext cx="5367600" cy="2894400"/>
          </a:xfrm>
        </p:spPr>
        <p:txBody>
          <a:bodyPr/>
          <a:lstStyle>
            <a:lvl1pPr>
              <a:defRPr baseline="0">
                <a:solidFill>
                  <a:schemeClr val="tx1"/>
                </a:solidFill>
                <a:latin typeface="Arial" panose="020B0604020202020204" pitchFamily="34" charset="0"/>
                <a:ea typeface="隶书" panose="02010509060101010101" charset="-122"/>
              </a:defRPr>
            </a:lvl1pPr>
            <a:lvl2pPr>
              <a:defRPr baseline="0">
                <a:solidFill>
                  <a:schemeClr val="tx1"/>
                </a:solidFill>
                <a:latin typeface="Arial" panose="020B0604020202020204" pitchFamily="34" charset="0"/>
                <a:ea typeface="隶书" panose="02010509060101010101" charset="-122"/>
              </a:defRPr>
            </a:lvl2pPr>
            <a:lvl3pPr>
              <a:defRPr baseline="0">
                <a:solidFill>
                  <a:schemeClr val="tx1"/>
                </a:solidFill>
                <a:latin typeface="Arial" panose="020B0604020202020204" pitchFamily="34" charset="0"/>
                <a:ea typeface="隶书" panose="02010509060101010101" charset="-122"/>
              </a:defRPr>
            </a:lvl3pPr>
            <a:lvl4pPr>
              <a:defRPr baseline="0">
                <a:solidFill>
                  <a:schemeClr val="tx1"/>
                </a:solidFill>
                <a:latin typeface="Arial" panose="020B0604020202020204" pitchFamily="34" charset="0"/>
                <a:ea typeface="隶书" panose="02010509060101010101" charset="-122"/>
              </a:defRPr>
            </a:lvl4pPr>
            <a:lvl5pPr>
              <a:defRPr baseline="0">
                <a:solidFill>
                  <a:schemeClr val="tx1"/>
                </a:solidFill>
                <a:latin typeface="Arial" panose="020B0604020202020204" pitchFamily="34" charset="0"/>
                <a:ea typeface="隶书" panose="0201050906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572400" y="4816800"/>
            <a:ext cx="5342400" cy="781200"/>
          </a:xfrm>
        </p:spPr>
        <p:txBody>
          <a:bodyPr/>
          <a:lstStyle>
            <a:lvl1pPr>
              <a:defRPr baseline="0">
                <a:solidFill>
                  <a:schemeClr val="tx1"/>
                </a:solidFill>
                <a:latin typeface="Arial" panose="020B0604020202020204" pitchFamily="34" charset="0"/>
                <a:ea typeface="隶书" panose="02010509060101010101"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6253200" y="4813200"/>
            <a:ext cx="5367600" cy="781200"/>
          </a:xfrm>
        </p:spPr>
        <p:txBody>
          <a:bodyPr/>
          <a:lstStyle>
            <a:lvl1pPr>
              <a:defRPr baseline="0">
                <a:solidFill>
                  <a:schemeClr val="tx1"/>
                </a:solidFill>
                <a:latin typeface="Arial" panose="020B0604020202020204" pitchFamily="34" charset="0"/>
                <a:ea typeface="隶书" panose="0201050906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959400"/>
            <a:ext cx="12189600" cy="49391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0436061" y="-10801"/>
            <a:ext cx="1753527" cy="1753527"/>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5104461"/>
            <a:ext cx="1753527" cy="1753527"/>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隶书" panose="02010509060101010101"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隶书" panose="0201050906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6" name="日期占位符 15"/>
          <p:cNvSpPr>
            <a:spLocks noGrp="1"/>
          </p:cNvSpPr>
          <p:nvPr>
            <p:ph type="dt" sz="half" idx="10"/>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49AE70B2-8BF9-45C0-BB95-33D1B9D3A854}" type="slidenum">
              <a:rPr lang="zh-CN" altLang="en-US" smtClean="0"/>
            </a:fld>
            <a:endParaRPr lang="zh-CN" altLang="en-US" dirty="0"/>
          </a:p>
        </p:txBody>
      </p:sp>
      <p:sp>
        <p:nvSpPr>
          <p:cNvPr id="2" name="标题 2"/>
          <p:cNvSpPr>
            <a:spLocks noGrp="1"/>
          </p:cNvSpPr>
          <p:nvPr>
            <p:ph type="ctrTitle" idx="2" hasCustomPrompt="1"/>
            <p:custDataLst>
              <p:tags r:id="rId4"/>
            </p:custDataLst>
          </p:nvPr>
        </p:nvSpPr>
        <p:spPr>
          <a:xfrm>
            <a:off x="2742740" y="1591063"/>
            <a:ext cx="6709123" cy="1846659"/>
          </a:xfrm>
        </p:spPr>
        <p:txBody>
          <a:bodyPr vert="horz" wrap="square" lIns="0" tIns="0" rIns="0" bIns="0" rtlCol="0" anchor="b" anchorCtr="0">
            <a:normAutofit lnSpcReduction="10000"/>
          </a:bodyPr>
          <a:lstStyle>
            <a:lvl1pPr marL="0" marR="0" lvl="0" algn="ctr" defTabSz="914400" rtl="0" eaLnBrk="1" fontAlgn="auto" latinLnBrk="0" hangingPunct="1">
              <a:lnSpc>
                <a:spcPct val="100000"/>
              </a:lnSpc>
              <a:spcBef>
                <a:spcPct val="0"/>
              </a:spcBef>
              <a:spcAft>
                <a:spcPts val="0"/>
              </a:spcAft>
              <a:buClrTx/>
              <a:buSzTx/>
              <a:buFontTx/>
              <a:buNone/>
              <a:defRPr kumimoji="0" lang="zh-CN" altLang="en-US" sz="60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尚巍手书W" panose="00020600040101010101" charset="-122"/>
                <a:cs typeface="+mj-cs"/>
                <a:sym typeface="Arial" panose="020B0604020202020204" pitchFamily="34" charset="0"/>
              </a:defRPr>
            </a:lvl1pPr>
          </a:lstStyle>
          <a:p>
            <a:pPr lvl="0"/>
            <a:r>
              <a:rPr>
                <a:sym typeface="+mn-ea"/>
              </a:rPr>
              <a:t>编辑标题</a:t>
            </a:r>
            <a:endParaRPr>
              <a:sym typeface="+mn-ea"/>
            </a:endParaRPr>
          </a:p>
        </p:txBody>
      </p:sp>
      <p:sp>
        <p:nvSpPr>
          <p:cNvPr id="3" name="副标题 3"/>
          <p:cNvSpPr>
            <a:spLocks noGrp="1"/>
          </p:cNvSpPr>
          <p:nvPr>
            <p:ph type="subTitle" idx="3" hasCustomPrompt="1"/>
            <p:custDataLst>
              <p:tags r:id="rId5"/>
            </p:custDataLst>
          </p:nvPr>
        </p:nvSpPr>
        <p:spPr>
          <a:xfrm>
            <a:off x="2789038" y="3773539"/>
            <a:ext cx="6616527" cy="1493396"/>
          </a:xfrm>
        </p:spPr>
        <p:txBody>
          <a:bodyPr vert="horz" wrap="square" lIns="0" tIns="0" rIns="0" bIns="0" rtlCol="0" anchor="t">
            <a:normAutofit/>
          </a:bodyPr>
          <a:lstStyle>
            <a:lvl1pPr marL="0" marR="0" lvl="0" indent="0" algn="ctr"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24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隶书" panose="02010509060101010101" charset="-122"/>
                <a:cs typeface="微软雅黑" panose="020B0503020204020204" charset="-122"/>
                <a:sym typeface="Arial" panose="020B0604020202020204" pitchFamily="34" charset="0"/>
              </a:defRPr>
            </a:lvl1pPr>
            <a:lvl2pPr marL="457200" indent="0" algn="ctr" defTabSz="914400" rtl="0" eaLnBrk="1" fontAlgn="auto" latinLnBrk="0" hangingPunct="1">
              <a:lnSpc>
                <a:spcPct val="12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914400" indent="0" algn="ctr" defTabSz="914400" rtl="0" eaLnBrk="1" fontAlgn="auto" latinLnBrk="0" hangingPunct="1">
              <a:lnSpc>
                <a:spcPct val="12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371600" indent="0" algn="ctr" defTabSz="914400" rtl="0" eaLnBrk="1" fontAlgn="auto" latinLnBrk="0" hangingPunct="1">
              <a:lnSpc>
                <a:spcPct val="12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828800" indent="0" algn="ctr" defTabSz="914400" rtl="0" eaLnBrk="1" fontAlgn="auto" latinLnBrk="0" hangingPunct="1">
              <a:lnSpc>
                <a:spcPct val="12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0"/>
            <a:ext cx="720090" cy="720090"/>
          </a:xfrm>
          <a:prstGeom prst="rect">
            <a:avLst/>
          </a:prstGeom>
        </p:spPr>
      </p:pic>
      <p:pic>
        <p:nvPicPr>
          <p:cNvPr id="7" name="图片 6"/>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隶书" panose="02010509060101010101"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a:blip r:embed="rId3"/>
          <a:stretch>
            <a:fillRect/>
          </a:stretch>
        </p:blipFill>
        <p:spPr>
          <a:xfrm>
            <a:off x="215153" y="2835254"/>
            <a:ext cx="3235350" cy="1187481"/>
          </a:xfrm>
          <a:prstGeom prst="rect">
            <a:avLst/>
          </a:prstGeom>
        </p:spPr>
      </p:pic>
      <p:pic>
        <p:nvPicPr>
          <p:cNvPr id="2" name="图片 1"/>
          <p:cNvPicPr>
            <a:picLocks noChangeAspect="1"/>
          </p:cNvPicPr>
          <p:nvPr>
            <p:custDataLst>
              <p:tags r:id="rId4"/>
            </p:custDataLst>
          </p:nvPr>
        </p:nvPicPr>
        <p:blipFill>
          <a:blip r:embed="rId5"/>
          <a:stretch>
            <a:fillRect/>
          </a:stretch>
        </p:blipFill>
        <p:spPr>
          <a:xfrm>
            <a:off x="11471910" y="6137910"/>
            <a:ext cx="720090" cy="720090"/>
          </a:xfrm>
          <a:prstGeom prst="rect">
            <a:avLst/>
          </a:prstGeom>
        </p:spPr>
      </p:pic>
      <p:pic>
        <p:nvPicPr>
          <p:cNvPr id="7" name="图片 6"/>
          <p:cNvPicPr>
            <a:picLocks noChangeAspect="1"/>
          </p:cNvPicPr>
          <p:nvPr>
            <p:custDataLst>
              <p:tags r:id="rId6"/>
            </p:custDataLst>
          </p:nvPr>
        </p:nvPicPr>
        <p:blipFill>
          <a:blip r:embed="rId7">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4" name="日期占位符 3"/>
          <p:cNvSpPr>
            <a:spLocks noGrp="1"/>
          </p:cNvSpPr>
          <p:nvPr>
            <p:ph type="dt" sz="half" idx="10"/>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49AE70B2-8BF9-45C0-BB95-33D1B9D3A854}" type="slidenum">
              <a:rPr lang="zh-CN" altLang="en-US" smtClean="0"/>
            </a:fld>
            <a:endParaRPr lang="zh-CN" altLang="en-US"/>
          </a:p>
        </p:txBody>
      </p:sp>
      <p:sp>
        <p:nvSpPr>
          <p:cNvPr id="8" name="副标题 2"/>
          <p:cNvSpPr>
            <a:spLocks noGrp="1"/>
          </p:cNvSpPr>
          <p:nvPr>
            <p:ph type="subTitle" idx="3" hasCustomPrompt="1"/>
            <p:custDataLst>
              <p:tags r:id="rId8"/>
            </p:custDataLst>
          </p:nvPr>
        </p:nvSpPr>
        <p:spPr>
          <a:xfrm>
            <a:off x="4521236" y="2976598"/>
            <a:ext cx="6857365" cy="825334"/>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隶书" panose="02010509060101010101"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9" name="标题 3"/>
          <p:cNvSpPr>
            <a:spLocks noGrp="1"/>
          </p:cNvSpPr>
          <p:nvPr>
            <p:ph type="ctrTitle" idx="2" hasCustomPrompt="1"/>
            <p:custDataLst>
              <p:tags r:id="rId9"/>
            </p:custDataLst>
          </p:nvPr>
        </p:nvSpPr>
        <p:spPr>
          <a:xfrm>
            <a:off x="4521236" y="2000603"/>
            <a:ext cx="6858000" cy="845820"/>
          </a:xfrm>
        </p:spPr>
        <p:txBody>
          <a:bodyPr vert="horz" wrap="square" lIns="0" tIns="0" rIns="0" bIns="0" rtlCol="0" anchor="b" anchorCtr="0">
            <a:normAutofit fontScale="9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5500" b="1" i="0" u="none" strike="noStrike" kern="1200" cap="none" spc="500" normalizeH="0" baseline="0" noProof="0">
                <a:ln>
                  <a:noFill/>
                </a:ln>
                <a:solidFill>
                  <a:schemeClr val="dk1">
                    <a:lumMod val="85000"/>
                    <a:lumOff val="15000"/>
                  </a:schemeClr>
                </a:solidFill>
                <a:effectLst/>
                <a:uLnTx/>
                <a:uFillTx/>
                <a:latin typeface="Arial" panose="020B0604020202020204" pitchFamily="34" charset="0"/>
                <a:ea typeface="汉仪尚巍手书W" panose="00020600040101010101"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0"/>
            <a:ext cx="720090" cy="720090"/>
          </a:xfrm>
          <a:prstGeom prst="rect">
            <a:avLst/>
          </a:prstGeom>
        </p:spPr>
      </p:pic>
      <p:pic>
        <p:nvPicPr>
          <p:cNvPr id="8" name="图片 7"/>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隶书" panose="02010509060101010101"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隶书" panose="02010509060101010101" charset="-122"/>
              </a:defRPr>
            </a:lvl1pPr>
            <a:lvl2pPr eaLnBrk="1" fontAlgn="auto" latinLnBrk="0" hangingPunct="1">
              <a:defRPr sz="1600">
                <a:solidFill>
                  <a:schemeClr val="tx1"/>
                </a:solidFill>
                <a:latin typeface="Arial" panose="020B0604020202020204" pitchFamily="34" charset="0"/>
                <a:ea typeface="隶书" panose="02010509060101010101" charset="-122"/>
              </a:defRPr>
            </a:lvl2pPr>
            <a:lvl3pPr eaLnBrk="1" fontAlgn="auto" latinLnBrk="0" hangingPunct="1">
              <a:defRPr sz="1600">
                <a:solidFill>
                  <a:schemeClr val="tx1"/>
                </a:solidFill>
                <a:latin typeface="Arial" panose="020B0604020202020204" pitchFamily="34" charset="0"/>
                <a:ea typeface="隶书" panose="02010509060101010101" charset="-122"/>
              </a:defRPr>
            </a:lvl3pPr>
            <a:lvl4pPr eaLnBrk="1" fontAlgn="auto" latinLnBrk="0" hangingPunct="1">
              <a:defRPr sz="1600">
                <a:solidFill>
                  <a:schemeClr val="tx1"/>
                </a:solidFill>
                <a:latin typeface="Arial" panose="020B0604020202020204" pitchFamily="34" charset="0"/>
                <a:ea typeface="隶书" panose="02010509060101010101" charset="-122"/>
              </a:defRPr>
            </a:lvl4pPr>
            <a:lvl5pPr eaLnBrk="1" fontAlgn="auto" latinLnBrk="0" hangingPunct="1">
              <a:defRPr sz="1600">
                <a:solidFill>
                  <a:schemeClr val="tx1"/>
                </a:solidFill>
                <a:latin typeface="Arial" panose="020B0604020202020204" pitchFamily="34" charset="0"/>
                <a:ea typeface="隶书" panose="0201050906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endParaRPr lang="zh-CN" altLang="en-US"/>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stretch>
            <a:fillRect/>
          </a:stretch>
        </p:blipFill>
        <p:spPr>
          <a:xfrm>
            <a:off x="0" y="0"/>
            <a:ext cx="720090" cy="720090"/>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隶书" panose="02010509060101010101"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隶书" panose="02010509060101010101"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隶书" panose="02010509060101010101"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endParaRPr lang="zh-CN" altLang="en-US"/>
          </a:p>
        </p:txBody>
      </p:sp>
      <p:sp>
        <p:nvSpPr>
          <p:cNvPr id="9" name="灯片编号占位符 8"/>
          <p:cNvSpPr>
            <a:spLocks noGrp="1"/>
          </p:cNvSpPr>
          <p:nvPr>
            <p:ph type="sldNum" sz="quarter" idx="12"/>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7498080" y="2623524"/>
            <a:ext cx="4389120" cy="1610952"/>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0" y="0"/>
            <a:ext cx="720090" cy="720090"/>
          </a:xfrm>
          <a:prstGeom prst="rect">
            <a:avLst/>
          </a:prstGeom>
        </p:spPr>
      </p:pic>
      <p:sp>
        <p:nvSpPr>
          <p:cNvPr id="2" name="标题 1"/>
          <p:cNvSpPr>
            <a:spLocks noGrp="1"/>
          </p:cNvSpPr>
          <p:nvPr>
            <p:ph type="title"/>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隶书" panose="02010509060101010101"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endParaRPr lang="zh-CN" altLang="en-US"/>
          </a:p>
        </p:txBody>
      </p:sp>
      <p:sp>
        <p:nvSpPr>
          <p:cNvPr id="4" name="灯片编号占位符 3"/>
          <p:cNvSpPr>
            <a:spLocks noGrp="1"/>
          </p:cNvSpPr>
          <p:nvPr>
            <p:ph type="sldNum" sz="quarter" idx="12"/>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0"/>
            <a:ext cx="720090" cy="720090"/>
          </a:xfrm>
          <a:prstGeom prst="rect">
            <a:avLst/>
          </a:prstGeom>
        </p:spPr>
      </p:pic>
      <p:pic>
        <p:nvPicPr>
          <p:cNvPr id="8" name="图片 7"/>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2" name="标题 1"/>
          <p:cNvSpPr>
            <a:spLocks noGrp="1"/>
          </p:cNvSpPr>
          <p:nvPr>
            <p:ph type="title"/>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隶书" panose="02010509060101010101"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charset="-122"/>
                <a:cs typeface="隶书" panose="02010509060101010101"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0"/>
            <a:ext cx="720090" cy="720090"/>
          </a:xfrm>
          <a:prstGeom prst="rect">
            <a:avLst/>
          </a:prstGeom>
        </p:spPr>
      </p:pic>
      <p:pic>
        <p:nvPicPr>
          <p:cNvPr id="7" name="图片 6"/>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2" name="竖排标题 1"/>
          <p:cNvSpPr>
            <a:spLocks noGrp="1"/>
          </p:cNvSpPr>
          <p:nvPr>
            <p:ph type="title" orient="ver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隶书" panose="02010509060101010101"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隶书" panose="02010509060101010101" charset="-122"/>
              </a:defRPr>
            </a:lvl1pPr>
            <a:lvl2pPr indent="0" eaLnBrk="1" fontAlgn="auto" latinLnBrk="0" hangingPunct="1">
              <a:defRPr>
                <a:solidFill>
                  <a:schemeClr val="tx1"/>
                </a:solidFill>
                <a:latin typeface="Arial" panose="020B0604020202020204" pitchFamily="34" charset="0"/>
                <a:ea typeface="隶书" panose="02010509060101010101" charset="-122"/>
              </a:defRPr>
            </a:lvl2pPr>
            <a:lvl3pPr indent="0" eaLnBrk="1" fontAlgn="auto" latinLnBrk="0" hangingPunct="1">
              <a:defRPr>
                <a:solidFill>
                  <a:schemeClr val="tx1"/>
                </a:solidFill>
                <a:latin typeface="Arial" panose="020B0604020202020204" pitchFamily="34" charset="0"/>
                <a:ea typeface="隶书" panose="02010509060101010101" charset="-122"/>
              </a:defRPr>
            </a:lvl3pPr>
            <a:lvl4pPr indent="0" eaLnBrk="1" fontAlgn="auto" latinLnBrk="0" hangingPunct="1">
              <a:defRPr>
                <a:solidFill>
                  <a:schemeClr val="tx1"/>
                </a:solidFill>
                <a:latin typeface="Arial" panose="020B0604020202020204" pitchFamily="34" charset="0"/>
                <a:ea typeface="隶书" panose="02010509060101010101" charset="-122"/>
              </a:defRPr>
            </a:lvl4pPr>
            <a:lvl5pPr indent="0" eaLnBrk="1" fontAlgn="auto" latinLnBrk="0" hangingPunct="1">
              <a:defRPr>
                <a:solidFill>
                  <a:schemeClr val="tx1"/>
                </a:solidFill>
                <a:latin typeface="Arial" panose="020B0604020202020204" pitchFamily="34" charset="0"/>
                <a:ea typeface="隶书" panose="0201050906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stretch>
            <a:fillRect/>
          </a:stretch>
        </p:blipFill>
        <p:spPr>
          <a:xfrm>
            <a:off x="0" y="0"/>
            <a:ext cx="720090" cy="720090"/>
          </a:xfrm>
          <a:prstGeom prst="rect">
            <a:avLst/>
          </a:prstGeom>
        </p:spPr>
      </p:pic>
      <p:pic>
        <p:nvPicPr>
          <p:cNvPr id="2" name="图片 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669930" y="952508"/>
            <a:ext cx="10852237" cy="5388907"/>
          </a:xfrm>
        </p:spPr>
        <p:txBody>
          <a:bodyPr/>
          <a:lstStyle>
            <a:lvl1pPr>
              <a:defRPr>
                <a:solidFill>
                  <a:schemeClr val="tx1"/>
                </a:solidFill>
                <a:latin typeface="Arial" panose="020B0604020202020204" pitchFamily="34" charset="0"/>
                <a:ea typeface="隶书" panose="02010509060101010101" charset="-122"/>
              </a:defRPr>
            </a:lvl1pPr>
            <a:lvl2pPr>
              <a:defRPr>
                <a:solidFill>
                  <a:schemeClr val="tx1"/>
                </a:solidFill>
                <a:latin typeface="Arial" panose="020B0604020202020204" pitchFamily="34" charset="0"/>
                <a:ea typeface="隶书" panose="02010509060101010101" charset="-122"/>
              </a:defRPr>
            </a:lvl2pPr>
            <a:lvl3pPr>
              <a:defRPr>
                <a:solidFill>
                  <a:schemeClr val="tx1"/>
                </a:solidFill>
                <a:latin typeface="Arial" panose="020B0604020202020204" pitchFamily="34" charset="0"/>
                <a:ea typeface="隶书" panose="02010509060101010101" charset="-122"/>
              </a:defRPr>
            </a:lvl3pPr>
            <a:lvl4pPr>
              <a:defRPr>
                <a:solidFill>
                  <a:schemeClr val="tx1"/>
                </a:solidFill>
                <a:latin typeface="Arial" panose="020B0604020202020204" pitchFamily="34" charset="0"/>
                <a:ea typeface="隶书" panose="02010509060101010101" charset="-122"/>
              </a:defRPr>
            </a:lvl4pPr>
            <a:lvl5pPr>
              <a:defRPr>
                <a:solidFill>
                  <a:schemeClr val="tx1"/>
                </a:solidFill>
                <a:latin typeface="Arial" panose="020B0604020202020204" pitchFamily="34" charset="0"/>
                <a:ea typeface="隶书" panose="0201050906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49AE70B2-8BF9-45C0-BB95-33D1B9D3A854}" type="slidenum">
              <a:rPr lang="zh-CN" altLang="en-US" smtClean="0"/>
            </a:fld>
            <a:endParaRPr lang="zh-CN" altLang="en-US"/>
          </a:p>
        </p:txBody>
      </p:sp>
      <p:sp>
        <p:nvSpPr>
          <p:cNvPr id="6" name="文本占位符 2"/>
          <p:cNvSpPr>
            <a:spLocks noGrp="1"/>
          </p:cNvSpPr>
          <p:nvPr>
            <p:ph type="body" idx="1" hasCustomPrompt="1"/>
            <p:custDataLst>
              <p:tags r:id="rId4"/>
            </p:custDataLst>
          </p:nvPr>
        </p:nvSpPr>
        <p:spPr>
          <a:xfrm>
            <a:off x="1652905" y="1650127"/>
            <a:ext cx="8889429" cy="1128235"/>
          </a:xfrm>
        </p:spPr>
        <p:txBody>
          <a:bodyPr vert="horz" wrap="square" lIns="0" tIns="0" rIns="0" bIns="0" rtlCol="0" anchor="b" anchorCtr="0">
            <a:normAutofit/>
          </a:bodyPr>
          <a:lstStyle>
            <a:lvl1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4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隶书" panose="02010509060101010101"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标题 4"/>
          <p:cNvSpPr>
            <a:spLocks noGrp="1"/>
          </p:cNvSpPr>
          <p:nvPr>
            <p:ph type="title" hasCustomPrompt="1"/>
            <p:custDataLst>
              <p:tags r:id="rId5"/>
            </p:custDataLst>
          </p:nvPr>
        </p:nvSpPr>
        <p:spPr>
          <a:xfrm>
            <a:off x="1652270" y="2930762"/>
            <a:ext cx="8890064" cy="2277110"/>
          </a:xfrm>
        </p:spPr>
        <p:txBody>
          <a:bodyPr vert="horz" wrap="square" lIns="0" tIns="0" rIns="0" bIns="0" rtlCol="0" anchor="t" anchorCtr="0">
            <a:normAutofit/>
          </a:bodyPr>
          <a:lstStyle>
            <a:lvl1pPr marL="0" marR="0" lvl="0" algn="ctr" defTabSz="914400" rtl="0" eaLnBrk="1" fontAlgn="auto" latinLnBrk="0" hangingPunct="1">
              <a:lnSpc>
                <a:spcPct val="100000"/>
              </a:lnSpc>
              <a:spcBef>
                <a:spcPct val="0"/>
              </a:spcBef>
              <a:spcAft>
                <a:spcPts val="0"/>
              </a:spcAft>
              <a:buClrTx/>
              <a:buSzTx/>
              <a:buFontTx/>
              <a:buNone/>
              <a:defRPr kumimoji="0" lang="zh-CN" altLang="en-US" sz="7400" b="1" i="0" u="none" strike="noStrike" kern="1200" cap="none" spc="700" normalizeH="0" baseline="0" noProof="0" dirty="0">
                <a:ln>
                  <a:noFill/>
                </a:ln>
                <a:solidFill>
                  <a:schemeClr val="dk1">
                    <a:lumMod val="85000"/>
                    <a:lumOff val="15000"/>
                  </a:schemeClr>
                </a:solidFill>
                <a:effectLst/>
                <a:uLnTx/>
                <a:uFillTx/>
                <a:latin typeface="Arial" panose="020B0604020202020204" pitchFamily="34" charset="0"/>
                <a:ea typeface="汉仪尚巍手书W" panose="00020600040101010101"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stretch>
            <a:fillRect/>
          </a:stretch>
        </p:blipFill>
        <p:spPr>
          <a:xfrm>
            <a:off x="0" y="0"/>
            <a:ext cx="720090" cy="720090"/>
          </a:xfrm>
          <a:prstGeom prst="rect">
            <a:avLst/>
          </a:prstGeom>
        </p:spPr>
      </p:pic>
      <p:pic>
        <p:nvPicPr>
          <p:cNvPr id="6" name="图片 5"/>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2" name="标题 1"/>
          <p:cNvSpPr>
            <a:spLocks noGrp="1"/>
          </p:cNvSpPr>
          <p:nvPr>
            <p:ph type="title"/>
            <p:custDataLst>
              <p:tags r:id="rId6"/>
            </p:custDataLst>
          </p:nvPr>
        </p:nvSpPr>
        <p:spPr/>
        <p:txBody>
          <a:bodyPr/>
          <a:lstStyle>
            <a:lvl1pPr>
              <a:defRPr baseline="0">
                <a:solidFill>
                  <a:schemeClr val="tx1"/>
                </a:solidFill>
                <a:latin typeface="Arial" panose="020B0604020202020204" pitchFamily="34" charset="0"/>
                <a:ea typeface="隶书" panose="0201050906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94600" y="302400"/>
            <a:ext cx="11602796"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0"/>
            <a:ext cx="720090" cy="720090"/>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隶书" panose="02010509060101010101"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隶书" panose="02010509060101010101" charset="-122"/>
              </a:defRPr>
            </a:lvl1pPr>
            <a:lvl2pPr>
              <a:defRPr baseline="0">
                <a:solidFill>
                  <a:schemeClr val="tx1"/>
                </a:solidFill>
                <a:latin typeface="Arial" panose="020B0604020202020204" pitchFamily="34" charset="0"/>
                <a:ea typeface="隶书" panose="02010509060101010101" charset="-122"/>
              </a:defRPr>
            </a:lvl2pPr>
            <a:lvl3pPr>
              <a:defRPr baseline="0">
                <a:solidFill>
                  <a:schemeClr val="tx1"/>
                </a:solidFill>
                <a:latin typeface="Arial" panose="020B0604020202020204" pitchFamily="34" charset="0"/>
                <a:ea typeface="隶书" panose="02010509060101010101" charset="-122"/>
              </a:defRPr>
            </a:lvl3pPr>
            <a:lvl4pPr>
              <a:defRPr baseline="0">
                <a:solidFill>
                  <a:schemeClr val="tx1"/>
                </a:solidFill>
                <a:latin typeface="Arial" panose="020B0604020202020204" pitchFamily="34" charset="0"/>
                <a:ea typeface="隶书" panose="02010509060101010101" charset="-122"/>
              </a:defRPr>
            </a:lvl4pPr>
            <a:lvl5pPr>
              <a:defRPr baseline="0">
                <a:solidFill>
                  <a:schemeClr val="tx1"/>
                </a:solidFill>
                <a:latin typeface="Arial" panose="020B0604020202020204" pitchFamily="34" charset="0"/>
                <a:ea typeface="隶书" panose="0201050906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4827588"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11471910" y="0"/>
            <a:ext cx="720090" cy="720090"/>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sp>
        <p:nvSpPr>
          <p:cNvPr id="2" name="标题 1"/>
          <p:cNvSpPr>
            <a:spLocks noGrp="1"/>
          </p:cNvSpPr>
          <p:nvPr>
            <p:ph type="title" hasCustomPrompt="1"/>
            <p:custDataLst>
              <p:tags r:id="rId7"/>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隶书" panose="02010509060101010101"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586800" y="1764000"/>
            <a:ext cx="3956400" cy="4093200"/>
          </a:xfrm>
        </p:spPr>
        <p:txBody>
          <a:bodyPr/>
          <a:lstStyle>
            <a:lvl1pPr>
              <a:defRPr baseline="0">
                <a:solidFill>
                  <a:schemeClr val="tx1"/>
                </a:solidFill>
                <a:latin typeface="Arial" panose="020B0604020202020204" pitchFamily="34" charset="0"/>
                <a:ea typeface="隶书" panose="02010509060101010101" charset="-122"/>
              </a:defRPr>
            </a:lvl1pPr>
            <a:lvl2pPr>
              <a:defRPr baseline="0">
                <a:solidFill>
                  <a:schemeClr val="tx1"/>
                </a:solidFill>
                <a:latin typeface="Arial" panose="020B0604020202020204" pitchFamily="34" charset="0"/>
                <a:ea typeface="隶书" panose="02010509060101010101" charset="-122"/>
              </a:defRPr>
            </a:lvl2pPr>
            <a:lvl3pPr>
              <a:defRPr baseline="0">
                <a:solidFill>
                  <a:schemeClr val="tx1"/>
                </a:solidFill>
                <a:latin typeface="Arial" panose="020B0604020202020204" pitchFamily="34" charset="0"/>
                <a:ea typeface="隶书" panose="02010509060101010101" charset="-122"/>
              </a:defRPr>
            </a:lvl3pPr>
            <a:lvl4pPr>
              <a:defRPr baseline="0">
                <a:solidFill>
                  <a:schemeClr val="tx1"/>
                </a:solidFill>
                <a:latin typeface="Arial" panose="020B0604020202020204" pitchFamily="34" charset="0"/>
                <a:ea typeface="隶书" panose="02010509060101010101" charset="-122"/>
              </a:defRPr>
            </a:lvl4pPr>
            <a:lvl5pPr>
              <a:defRPr baseline="0">
                <a:solidFill>
                  <a:schemeClr val="tx1"/>
                </a:solidFill>
                <a:latin typeface="Arial" panose="020B0604020202020204" pitchFamily="34" charset="0"/>
                <a:ea typeface="隶书" panose="0201050906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5101200" y="769938"/>
            <a:ext cx="6480000" cy="5087937"/>
          </a:xfrm>
        </p:spPr>
        <p:txBody>
          <a:bodyPr/>
          <a:lstStyle>
            <a:lvl1pPr>
              <a:defRPr baseline="0">
                <a:solidFill>
                  <a:schemeClr val="tx1"/>
                </a:solidFill>
                <a:latin typeface="Arial" panose="020B0604020202020204" pitchFamily="34" charset="0"/>
                <a:ea typeface="隶书" panose="02010509060101010101" charset="-122"/>
              </a:defRPr>
            </a:lvl1pPr>
            <a:lvl2pPr>
              <a:defRPr baseline="0">
                <a:solidFill>
                  <a:schemeClr val="tx1"/>
                </a:solidFill>
                <a:latin typeface="Arial" panose="020B0604020202020204" pitchFamily="34" charset="0"/>
                <a:ea typeface="隶书" panose="02010509060101010101" charset="-122"/>
              </a:defRPr>
            </a:lvl2pPr>
            <a:lvl3pPr>
              <a:defRPr baseline="0">
                <a:solidFill>
                  <a:schemeClr val="tx1"/>
                </a:solidFill>
                <a:latin typeface="Arial" panose="020B0604020202020204" pitchFamily="34" charset="0"/>
                <a:ea typeface="隶书" panose="02010509060101010101" charset="-122"/>
              </a:defRPr>
            </a:lvl3pPr>
            <a:lvl4pPr>
              <a:defRPr baseline="0">
                <a:solidFill>
                  <a:schemeClr val="tx1"/>
                </a:solidFill>
                <a:latin typeface="Arial" panose="020B0604020202020204" pitchFamily="34" charset="0"/>
                <a:ea typeface="隶书" panose="02010509060101010101" charset="-122"/>
              </a:defRPr>
            </a:lvl4pPr>
            <a:lvl5pPr>
              <a:defRPr baseline="0">
                <a:solidFill>
                  <a:schemeClr val="tx1"/>
                </a:solidFill>
                <a:latin typeface="Arial" panose="020B0604020202020204" pitchFamily="34" charset="0"/>
                <a:ea typeface="隶书" panose="0201050906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12189600" cy="2660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10800"/>
            <a:ext cx="720090" cy="720090"/>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sp>
        <p:nvSpPr>
          <p:cNvPr id="2" name="标题 1"/>
          <p:cNvSpPr>
            <a:spLocks noGrp="1"/>
          </p:cNvSpPr>
          <p:nvPr>
            <p:ph type="title"/>
            <p:custDataLst>
              <p:tags r:id="rId7"/>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隶书" panose="0201050906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隶书" panose="02010509060101010101"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612775" y="2808000"/>
            <a:ext cx="10965600" cy="3430800"/>
          </a:xfrm>
        </p:spPr>
        <p:txBody>
          <a:bodyPr/>
          <a:lstStyle>
            <a:lvl1pPr>
              <a:defRPr baseline="0">
                <a:solidFill>
                  <a:schemeClr val="tx1"/>
                </a:solidFill>
                <a:latin typeface="Arial" panose="020B0604020202020204" pitchFamily="34" charset="0"/>
                <a:ea typeface="隶书" panose="02010509060101010101" charset="-122"/>
              </a:defRPr>
            </a:lvl1pPr>
            <a:lvl2pPr>
              <a:defRPr baseline="0">
                <a:solidFill>
                  <a:schemeClr val="tx1"/>
                </a:solidFill>
                <a:latin typeface="Arial" panose="020B0604020202020204" pitchFamily="34" charset="0"/>
                <a:ea typeface="隶书" panose="02010509060101010101" charset="-122"/>
              </a:defRPr>
            </a:lvl2pPr>
            <a:lvl3pPr>
              <a:defRPr baseline="0">
                <a:solidFill>
                  <a:schemeClr val="tx1"/>
                </a:solidFill>
                <a:latin typeface="Arial" panose="020B0604020202020204" pitchFamily="34" charset="0"/>
                <a:ea typeface="隶书" panose="02010509060101010101" charset="-122"/>
              </a:defRPr>
            </a:lvl3pPr>
            <a:lvl4pPr>
              <a:defRPr baseline="0">
                <a:solidFill>
                  <a:schemeClr val="tx1"/>
                </a:solidFill>
                <a:latin typeface="Arial" panose="020B0604020202020204" pitchFamily="34" charset="0"/>
                <a:ea typeface="隶书" panose="02010509060101010101" charset="-122"/>
              </a:defRPr>
            </a:lvl4pPr>
            <a:lvl5pPr>
              <a:defRPr baseline="0">
                <a:solidFill>
                  <a:schemeClr val="tx1"/>
                </a:solidFill>
                <a:latin typeface="Arial" panose="020B0604020202020204" pitchFamily="34" charset="0"/>
                <a:ea typeface="隶书" panose="0201050906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12189600" cy="1828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0" y="0"/>
            <a:ext cx="720090" cy="720090"/>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sp>
        <p:nvSpPr>
          <p:cNvPr id="2" name="标题 1"/>
          <p:cNvSpPr>
            <a:spLocks noGrp="1"/>
          </p:cNvSpPr>
          <p:nvPr>
            <p:ph type="title"/>
            <p:custDataLst>
              <p:tags r:id="rId7"/>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隶书" panose="0201050906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81200"/>
            <a:ext cx="10990800" cy="3211200"/>
          </a:xfrm>
        </p:spPr>
        <p:txBody>
          <a:bodyPr/>
          <a:lstStyle>
            <a:lvl1pPr>
              <a:defRPr baseline="0">
                <a:solidFill>
                  <a:schemeClr val="tx1"/>
                </a:solidFill>
                <a:latin typeface="Arial" panose="020B0604020202020204" pitchFamily="34" charset="0"/>
                <a:ea typeface="隶书" panose="02010509060101010101" charset="-122"/>
              </a:defRPr>
            </a:lvl1pPr>
            <a:lvl2pPr>
              <a:defRPr baseline="0">
                <a:solidFill>
                  <a:schemeClr val="tx1"/>
                </a:solidFill>
                <a:latin typeface="Arial" panose="020B0604020202020204" pitchFamily="34" charset="0"/>
                <a:ea typeface="隶书" panose="02010509060101010101" charset="-122"/>
              </a:defRPr>
            </a:lvl2pPr>
            <a:lvl3pPr>
              <a:defRPr baseline="0">
                <a:solidFill>
                  <a:schemeClr val="tx1"/>
                </a:solidFill>
                <a:latin typeface="Arial" panose="020B0604020202020204" pitchFamily="34" charset="0"/>
                <a:ea typeface="隶书" panose="02010509060101010101" charset="-122"/>
              </a:defRPr>
            </a:lvl3pPr>
            <a:lvl4pPr>
              <a:defRPr baseline="0">
                <a:solidFill>
                  <a:schemeClr val="tx1"/>
                </a:solidFill>
                <a:latin typeface="Arial" panose="020B0604020202020204" pitchFamily="34" charset="0"/>
                <a:ea typeface="隶书" panose="02010509060101010101" charset="-122"/>
              </a:defRPr>
            </a:lvl4pPr>
            <a:lvl5pPr>
              <a:defRPr baseline="0">
                <a:solidFill>
                  <a:schemeClr val="tx1"/>
                </a:solidFill>
                <a:latin typeface="Arial" panose="020B0604020202020204" pitchFamily="34" charset="0"/>
                <a:ea typeface="隶书" panose="0201050906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a:lstStyle>
            <a:lvl1pPr>
              <a:defRPr baseline="0">
                <a:solidFill>
                  <a:schemeClr val="tx1"/>
                </a:solidFill>
                <a:latin typeface="Arial" panose="020B0604020202020204" pitchFamily="34" charset="0"/>
                <a:ea typeface="隶书" panose="0201050906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121896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stretch>
            <a:fillRect/>
          </a:stretch>
        </p:blipFill>
        <p:spPr>
          <a:xfrm>
            <a:off x="11471910" y="6137910"/>
            <a:ext cx="720090" cy="720090"/>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sp>
        <p:nvSpPr>
          <p:cNvPr id="2" name="标题 1"/>
          <p:cNvSpPr>
            <a:spLocks noGrp="1"/>
          </p:cNvSpPr>
          <p:nvPr>
            <p:ph type="title"/>
            <p:custDataLst>
              <p:tags r:id="rId7"/>
            </p:custDataLst>
          </p:nvPr>
        </p:nvSpPr>
        <p:spPr>
          <a:xfrm>
            <a:off x="579600" y="237600"/>
            <a:ext cx="11037600" cy="441964"/>
          </a:xfrm>
        </p:spPr>
        <p:txBody>
          <a:bodyPr/>
          <a:lstStyle>
            <a:lvl1pPr>
              <a:defRPr baseline="0">
                <a:solidFill>
                  <a:schemeClr val="tx1"/>
                </a:solidFill>
                <a:latin typeface="Arial" panose="020B0604020202020204" pitchFamily="34" charset="0"/>
                <a:ea typeface="隶书" panose="0201050906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579600" y="1663200"/>
            <a:ext cx="5342400" cy="2894400"/>
          </a:xfrm>
        </p:spPr>
        <p:txBody>
          <a:bodyPr/>
          <a:lstStyle>
            <a:lvl1pPr>
              <a:defRPr baseline="0">
                <a:solidFill>
                  <a:schemeClr val="tx1"/>
                </a:solidFill>
                <a:latin typeface="Arial" panose="020B0604020202020204" pitchFamily="34" charset="0"/>
                <a:ea typeface="隶书" panose="02010509060101010101" charset="-122"/>
              </a:defRPr>
            </a:lvl1pPr>
            <a:lvl2pPr>
              <a:defRPr baseline="0">
                <a:solidFill>
                  <a:schemeClr val="tx1"/>
                </a:solidFill>
                <a:latin typeface="Arial" panose="020B0604020202020204" pitchFamily="34" charset="0"/>
                <a:ea typeface="隶书" panose="02010509060101010101" charset="-122"/>
              </a:defRPr>
            </a:lvl2pPr>
            <a:lvl3pPr>
              <a:defRPr baseline="0">
                <a:solidFill>
                  <a:schemeClr val="tx1"/>
                </a:solidFill>
                <a:latin typeface="Arial" panose="020B0604020202020204" pitchFamily="34" charset="0"/>
                <a:ea typeface="隶书" panose="02010509060101010101" charset="-122"/>
              </a:defRPr>
            </a:lvl3pPr>
            <a:lvl4pPr>
              <a:defRPr baseline="0">
                <a:solidFill>
                  <a:schemeClr val="tx1"/>
                </a:solidFill>
                <a:latin typeface="Arial" panose="020B0604020202020204" pitchFamily="34" charset="0"/>
                <a:ea typeface="隶书" panose="02010509060101010101" charset="-122"/>
              </a:defRPr>
            </a:lvl4pPr>
            <a:lvl5pPr>
              <a:defRPr baseline="0">
                <a:solidFill>
                  <a:schemeClr val="tx1"/>
                </a:solidFill>
                <a:latin typeface="Arial" panose="020B0604020202020204" pitchFamily="34" charset="0"/>
                <a:ea typeface="隶书" panose="0201050906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6242400" y="1663200"/>
            <a:ext cx="5367600" cy="2894400"/>
          </a:xfrm>
        </p:spPr>
        <p:txBody>
          <a:bodyPr/>
          <a:lstStyle>
            <a:lvl1pPr>
              <a:defRPr baseline="0">
                <a:solidFill>
                  <a:schemeClr val="tx1"/>
                </a:solidFill>
                <a:latin typeface="Arial" panose="020B0604020202020204" pitchFamily="34" charset="0"/>
                <a:ea typeface="隶书" panose="02010509060101010101" charset="-122"/>
              </a:defRPr>
            </a:lvl1pPr>
            <a:lvl2pPr>
              <a:defRPr baseline="0">
                <a:solidFill>
                  <a:schemeClr val="tx1"/>
                </a:solidFill>
                <a:latin typeface="Arial" panose="020B0604020202020204" pitchFamily="34" charset="0"/>
                <a:ea typeface="隶书" panose="02010509060101010101" charset="-122"/>
              </a:defRPr>
            </a:lvl2pPr>
            <a:lvl3pPr>
              <a:defRPr baseline="0">
                <a:solidFill>
                  <a:schemeClr val="tx1"/>
                </a:solidFill>
                <a:latin typeface="Arial" panose="020B0604020202020204" pitchFamily="34" charset="0"/>
                <a:ea typeface="隶书" panose="02010509060101010101" charset="-122"/>
              </a:defRPr>
            </a:lvl3pPr>
            <a:lvl4pPr>
              <a:defRPr baseline="0">
                <a:solidFill>
                  <a:schemeClr val="tx1"/>
                </a:solidFill>
                <a:latin typeface="Arial" panose="020B0604020202020204" pitchFamily="34" charset="0"/>
                <a:ea typeface="隶书" panose="02010509060101010101" charset="-122"/>
              </a:defRPr>
            </a:lvl4pPr>
            <a:lvl5pPr>
              <a:defRPr baseline="0">
                <a:solidFill>
                  <a:schemeClr val="tx1"/>
                </a:solidFill>
                <a:latin typeface="Arial" panose="020B0604020202020204" pitchFamily="34" charset="0"/>
                <a:ea typeface="隶书" panose="0201050906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572400" y="4816800"/>
            <a:ext cx="5342400" cy="781200"/>
          </a:xfrm>
        </p:spPr>
        <p:txBody>
          <a:bodyPr/>
          <a:lstStyle>
            <a:lvl1pPr>
              <a:defRPr baseline="0">
                <a:solidFill>
                  <a:schemeClr val="tx1"/>
                </a:solidFill>
                <a:latin typeface="Arial" panose="020B0604020202020204" pitchFamily="34" charset="0"/>
                <a:ea typeface="隶书" panose="02010509060101010101"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6253200" y="4813200"/>
            <a:ext cx="5367600" cy="781200"/>
          </a:xfrm>
        </p:spPr>
        <p:txBody>
          <a:bodyPr/>
          <a:lstStyle>
            <a:lvl1pPr>
              <a:defRPr baseline="0">
                <a:solidFill>
                  <a:schemeClr val="tx1"/>
                </a:solidFill>
                <a:latin typeface="Arial" panose="020B0604020202020204" pitchFamily="34" charset="0"/>
                <a:ea typeface="隶书" panose="0201050906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959400"/>
            <a:ext cx="12189600" cy="49391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0436061" y="-10801"/>
            <a:ext cx="1753527" cy="1753527"/>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5104461"/>
            <a:ext cx="1753527" cy="1753527"/>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隶书" panose="02010509060101010101"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隶书" panose="02010509060101010101" charset="-122"/>
                <a:cs typeface="隶书" panose="0201050906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隶书" panose="0201050906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0" Type="http://schemas.openxmlformats.org/officeDocument/2006/relationships/theme" Target="../theme/theme2.xml"/><Relationship Id="rId2" Type="http://schemas.openxmlformats.org/officeDocument/2006/relationships/slideLayout" Target="../slideLayouts/slideLayout13.xml"/><Relationship Id="rId19" Type="http://schemas.openxmlformats.org/officeDocument/2006/relationships/tags" Target="../tags/tag89.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2" Type="http://schemas.openxmlformats.org/officeDocument/2006/relationships/theme" Target="../theme/theme3.xml"/><Relationship Id="rId21" Type="http://schemas.openxmlformats.org/officeDocument/2006/relationships/tags" Target="../tags/tag177.xml"/><Relationship Id="rId20" Type="http://schemas.openxmlformats.org/officeDocument/2006/relationships/tags" Target="../tags/tag176.xml"/><Relationship Id="rId2" Type="http://schemas.openxmlformats.org/officeDocument/2006/relationships/slideLayout" Target="../slideLayouts/slideLayout31.xml"/><Relationship Id="rId19" Type="http://schemas.openxmlformats.org/officeDocument/2006/relationships/tags" Target="../tags/tag175.xml"/><Relationship Id="rId18" Type="http://schemas.openxmlformats.org/officeDocument/2006/relationships/slideLayout" Target="../slideLayouts/slideLayout47.xml"/><Relationship Id="rId17" Type="http://schemas.openxmlformats.org/officeDocument/2006/relationships/slideLayout" Target="../slideLayouts/slideLayout46.xml"/><Relationship Id="rId16" Type="http://schemas.openxmlformats.org/officeDocument/2006/relationships/slideLayout" Target="../slideLayouts/slideLayout45.xml"/><Relationship Id="rId15" Type="http://schemas.openxmlformats.org/officeDocument/2006/relationships/slideLayout" Target="../slideLayouts/slideLayout44.xml"/><Relationship Id="rId14" Type="http://schemas.openxmlformats.org/officeDocument/2006/relationships/slideLayout" Target="../slideLayouts/slideLayout43.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隶书" panose="02010509060101010101" charset="-122"/>
                <a:cs typeface="隶书" panose="0201050906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隶书" panose="02010509060101010101" charset="-122"/>
                <a:cs typeface="隶书" panose="02010509060101010101" charset="-122"/>
              </a:defRPr>
            </a:lvl1pPr>
          </a:lstStyle>
          <a:p>
            <a:endParaRPr lang="zh-CN" altLang="en-US" dirty="0"/>
          </a:p>
        </p:txBody>
      </p:sp>
      <p:sp>
        <p:nvSpPr>
          <p:cNvPr id="6" name="灯片编号占位符 5"/>
          <p:cNvSpPr>
            <a:spLocks noGrp="1"/>
          </p:cNvSpPr>
          <p:nvPr>
            <p:ph type="sldNum" sz="quarter" idx="4"/>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隶书" panose="02010509060101010101" charset="-122"/>
                <a:cs typeface="隶书" panose="02010509060101010101"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1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隶书" panose="02010509060101010101"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隶书" panose="0201050906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隶书" panose="02010509060101010101"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隶书" panose="02010509060101010101"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隶书" panose="02010509060101010101"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隶书" panose="0201050906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隶书" panose="02010509060101010101" charset="-122"/>
                <a:cs typeface="隶书" panose="0201050906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隶书" panose="02010509060101010101" charset="-122"/>
                <a:cs typeface="隶书" panose="02010509060101010101" charset="-122"/>
              </a:defRPr>
            </a:lvl1pPr>
          </a:lstStyle>
          <a:p>
            <a:endParaRPr lang="zh-CN" altLang="en-US" dirty="0"/>
          </a:p>
        </p:txBody>
      </p:sp>
      <p:sp>
        <p:nvSpPr>
          <p:cNvPr id="6" name="灯片编号占位符 5"/>
          <p:cNvSpPr>
            <a:spLocks noGrp="1"/>
          </p:cNvSpPr>
          <p:nvPr>
            <p:ph type="sldNum" sz="quarter" idx="4"/>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隶书" panose="02010509060101010101" charset="-122"/>
                <a:cs typeface="隶书" panose="02010509060101010101"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隶书" panose="02010509060101010101"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隶书" panose="0201050906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隶书" panose="02010509060101010101"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隶书" panose="02010509060101010101"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隶书" panose="02010509060101010101"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隶书" panose="0201050906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78.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36.xml"/><Relationship Id="rId7" Type="http://schemas.openxmlformats.org/officeDocument/2006/relationships/tags" Target="../tags/tag249.xml"/><Relationship Id="rId6" Type="http://schemas.openxmlformats.org/officeDocument/2006/relationships/tags" Target="../tags/tag248.xml"/><Relationship Id="rId5" Type="http://schemas.openxmlformats.org/officeDocument/2006/relationships/tags" Target="../tags/tag247.xml"/><Relationship Id="rId4" Type="http://schemas.openxmlformats.org/officeDocument/2006/relationships/image" Target="../media/image7.png"/><Relationship Id="rId3" Type="http://schemas.openxmlformats.org/officeDocument/2006/relationships/tags" Target="../tags/tag246.xml"/><Relationship Id="rId2" Type="http://schemas.openxmlformats.org/officeDocument/2006/relationships/image" Target="../media/image6.png"/><Relationship Id="rId1" Type="http://schemas.openxmlformats.org/officeDocument/2006/relationships/tags" Target="../tags/tag245.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36.xml"/><Relationship Id="rId7" Type="http://schemas.openxmlformats.org/officeDocument/2006/relationships/tags" Target="../tags/tag254.xml"/><Relationship Id="rId6" Type="http://schemas.openxmlformats.org/officeDocument/2006/relationships/tags" Target="../tags/tag253.xml"/><Relationship Id="rId5" Type="http://schemas.openxmlformats.org/officeDocument/2006/relationships/tags" Target="../tags/tag252.xml"/><Relationship Id="rId4" Type="http://schemas.openxmlformats.org/officeDocument/2006/relationships/image" Target="../media/image7.png"/><Relationship Id="rId3" Type="http://schemas.openxmlformats.org/officeDocument/2006/relationships/tags" Target="../tags/tag251.xml"/><Relationship Id="rId2" Type="http://schemas.openxmlformats.org/officeDocument/2006/relationships/image" Target="../media/image6.png"/><Relationship Id="rId1" Type="http://schemas.openxmlformats.org/officeDocument/2006/relationships/tags" Target="../tags/tag250.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36.xml"/><Relationship Id="rId7" Type="http://schemas.openxmlformats.org/officeDocument/2006/relationships/tags" Target="../tags/tag259.xml"/><Relationship Id="rId6" Type="http://schemas.openxmlformats.org/officeDocument/2006/relationships/tags" Target="../tags/tag258.xml"/><Relationship Id="rId5" Type="http://schemas.openxmlformats.org/officeDocument/2006/relationships/tags" Target="../tags/tag257.xml"/><Relationship Id="rId4" Type="http://schemas.openxmlformats.org/officeDocument/2006/relationships/image" Target="../media/image7.png"/><Relationship Id="rId3" Type="http://schemas.openxmlformats.org/officeDocument/2006/relationships/tags" Target="../tags/tag256.xml"/><Relationship Id="rId2" Type="http://schemas.openxmlformats.org/officeDocument/2006/relationships/image" Target="../media/image6.png"/><Relationship Id="rId1" Type="http://schemas.openxmlformats.org/officeDocument/2006/relationships/tags" Target="../tags/tag255.xml"/></Relationships>
</file>

<file path=ppt/slides/_rels/slide13.xml.rels><?xml version="1.0" encoding="UTF-8" standalone="yes"?>
<Relationships xmlns="http://schemas.openxmlformats.org/package/2006/relationships"><Relationship Id="rId9" Type="http://schemas.openxmlformats.org/officeDocument/2006/relationships/diagramColors" Target="../diagrams/colors1.xml"/><Relationship Id="rId8" Type="http://schemas.openxmlformats.org/officeDocument/2006/relationships/diagramQuickStyle" Target="../diagrams/quickStyle1.xml"/><Relationship Id="rId7" Type="http://schemas.openxmlformats.org/officeDocument/2006/relationships/diagramLayout" Target="../diagrams/layout1.xml"/><Relationship Id="rId6" Type="http://schemas.openxmlformats.org/officeDocument/2006/relationships/diagramData" Target="../diagrams/data1.xml"/><Relationship Id="rId5" Type="http://schemas.openxmlformats.org/officeDocument/2006/relationships/tags" Target="../tags/tag262.xml"/><Relationship Id="rId4" Type="http://schemas.openxmlformats.org/officeDocument/2006/relationships/image" Target="../media/image7.png"/><Relationship Id="rId3" Type="http://schemas.openxmlformats.org/officeDocument/2006/relationships/tags" Target="../tags/tag261.xml"/><Relationship Id="rId2" Type="http://schemas.openxmlformats.org/officeDocument/2006/relationships/image" Target="../media/image6.png"/><Relationship Id="rId14" Type="http://schemas.openxmlformats.org/officeDocument/2006/relationships/slideLayout" Target="../slideLayouts/slideLayout36.xml"/><Relationship Id="rId13" Type="http://schemas.openxmlformats.org/officeDocument/2006/relationships/tags" Target="../tags/tag265.xml"/><Relationship Id="rId12" Type="http://schemas.openxmlformats.org/officeDocument/2006/relationships/tags" Target="../tags/tag264.xml"/><Relationship Id="rId11" Type="http://schemas.openxmlformats.org/officeDocument/2006/relationships/tags" Target="../tags/tag263.xml"/><Relationship Id="rId10" Type="http://schemas.microsoft.com/office/2007/relationships/diagramDrawing" Target="../diagrams/drawing1.xml"/><Relationship Id="rId1" Type="http://schemas.openxmlformats.org/officeDocument/2006/relationships/tags" Target="../tags/tag260.xml"/></Relationships>
</file>

<file path=ppt/slides/_rels/slide14.xml.rels><?xml version="1.0" encoding="UTF-8" standalone="yes"?>
<Relationships xmlns="http://schemas.openxmlformats.org/package/2006/relationships"><Relationship Id="rId9" Type="http://schemas.openxmlformats.org/officeDocument/2006/relationships/diagramLayout" Target="../diagrams/layout2.xml"/><Relationship Id="rId8" Type="http://schemas.openxmlformats.org/officeDocument/2006/relationships/diagramData" Target="../diagrams/data2.xml"/><Relationship Id="rId7" Type="http://schemas.openxmlformats.org/officeDocument/2006/relationships/tags" Target="../tags/tag270.xml"/><Relationship Id="rId6" Type="http://schemas.openxmlformats.org/officeDocument/2006/relationships/tags" Target="../tags/tag269.xml"/><Relationship Id="rId5" Type="http://schemas.openxmlformats.org/officeDocument/2006/relationships/tags" Target="../tags/tag268.xml"/><Relationship Id="rId4" Type="http://schemas.openxmlformats.org/officeDocument/2006/relationships/image" Target="../media/image7.png"/><Relationship Id="rId3" Type="http://schemas.openxmlformats.org/officeDocument/2006/relationships/tags" Target="../tags/tag267.xml"/><Relationship Id="rId2" Type="http://schemas.openxmlformats.org/officeDocument/2006/relationships/image" Target="../media/image6.png"/><Relationship Id="rId14" Type="http://schemas.openxmlformats.org/officeDocument/2006/relationships/slideLayout" Target="../slideLayouts/slideLayout36.xml"/><Relationship Id="rId13" Type="http://schemas.openxmlformats.org/officeDocument/2006/relationships/tags" Target="../tags/tag271.xml"/><Relationship Id="rId12" Type="http://schemas.microsoft.com/office/2007/relationships/diagramDrawing" Target="../diagrams/drawing2.xml"/><Relationship Id="rId11" Type="http://schemas.openxmlformats.org/officeDocument/2006/relationships/diagramColors" Target="../diagrams/colors2.xml"/><Relationship Id="rId10" Type="http://schemas.openxmlformats.org/officeDocument/2006/relationships/diagramQuickStyle" Target="../diagrams/quickStyle2.xml"/><Relationship Id="rId1" Type="http://schemas.openxmlformats.org/officeDocument/2006/relationships/tags" Target="../tags/tag266.xml"/></Relationships>
</file>

<file path=ppt/slides/_rels/slide15.xml.rels><?xml version="1.0" encoding="UTF-8" standalone="yes"?>
<Relationships xmlns="http://schemas.openxmlformats.org/package/2006/relationships"><Relationship Id="rId9" Type="http://schemas.openxmlformats.org/officeDocument/2006/relationships/diagramLayout" Target="../diagrams/layout3.xml"/><Relationship Id="rId8" Type="http://schemas.openxmlformats.org/officeDocument/2006/relationships/diagramData" Target="../diagrams/data3.xml"/><Relationship Id="rId7" Type="http://schemas.openxmlformats.org/officeDocument/2006/relationships/tags" Target="../tags/tag276.xml"/><Relationship Id="rId6" Type="http://schemas.openxmlformats.org/officeDocument/2006/relationships/tags" Target="../tags/tag275.xml"/><Relationship Id="rId5" Type="http://schemas.openxmlformats.org/officeDocument/2006/relationships/tags" Target="../tags/tag274.xml"/><Relationship Id="rId4" Type="http://schemas.openxmlformats.org/officeDocument/2006/relationships/image" Target="../media/image7.png"/><Relationship Id="rId3" Type="http://schemas.openxmlformats.org/officeDocument/2006/relationships/tags" Target="../tags/tag273.xml"/><Relationship Id="rId2" Type="http://schemas.openxmlformats.org/officeDocument/2006/relationships/image" Target="../media/image6.png"/><Relationship Id="rId14" Type="http://schemas.openxmlformats.org/officeDocument/2006/relationships/slideLayout" Target="../slideLayouts/slideLayout36.xml"/><Relationship Id="rId13" Type="http://schemas.openxmlformats.org/officeDocument/2006/relationships/tags" Target="../tags/tag277.xml"/><Relationship Id="rId12" Type="http://schemas.microsoft.com/office/2007/relationships/diagramDrawing" Target="../diagrams/drawing3.xml"/><Relationship Id="rId11" Type="http://schemas.openxmlformats.org/officeDocument/2006/relationships/diagramColors" Target="../diagrams/colors3.xml"/><Relationship Id="rId10" Type="http://schemas.openxmlformats.org/officeDocument/2006/relationships/diagramQuickStyle" Target="../diagrams/quickStyle3.xml"/><Relationship Id="rId1" Type="http://schemas.openxmlformats.org/officeDocument/2006/relationships/tags" Target="../tags/tag272.xml"/></Relationships>
</file>

<file path=ppt/slides/_rels/slide16.xml.rels><?xml version="1.0" encoding="UTF-8" standalone="yes"?>
<Relationships xmlns="http://schemas.openxmlformats.org/package/2006/relationships"><Relationship Id="rId9" Type="http://schemas.openxmlformats.org/officeDocument/2006/relationships/tags" Target="../tags/tag283.xml"/><Relationship Id="rId8" Type="http://schemas.openxmlformats.org/officeDocument/2006/relationships/image" Target="../media/image16.jpeg"/><Relationship Id="rId7" Type="http://schemas.openxmlformats.org/officeDocument/2006/relationships/tags" Target="../tags/tag282.xml"/><Relationship Id="rId6" Type="http://schemas.openxmlformats.org/officeDocument/2006/relationships/tags" Target="../tags/tag281.xml"/><Relationship Id="rId5" Type="http://schemas.openxmlformats.org/officeDocument/2006/relationships/tags" Target="../tags/tag280.xml"/><Relationship Id="rId4" Type="http://schemas.openxmlformats.org/officeDocument/2006/relationships/image" Target="../media/image7.png"/><Relationship Id="rId3" Type="http://schemas.openxmlformats.org/officeDocument/2006/relationships/tags" Target="../tags/tag279.xml"/><Relationship Id="rId2" Type="http://schemas.openxmlformats.org/officeDocument/2006/relationships/image" Target="../media/image6.png"/><Relationship Id="rId13" Type="http://schemas.openxmlformats.org/officeDocument/2006/relationships/slideLayout" Target="../slideLayouts/slideLayout36.xml"/><Relationship Id="rId12" Type="http://schemas.openxmlformats.org/officeDocument/2006/relationships/tags" Target="../tags/tag286.xml"/><Relationship Id="rId11" Type="http://schemas.openxmlformats.org/officeDocument/2006/relationships/tags" Target="../tags/tag285.xml"/><Relationship Id="rId10" Type="http://schemas.openxmlformats.org/officeDocument/2006/relationships/tags" Target="../tags/tag284.xml"/><Relationship Id="rId1" Type="http://schemas.openxmlformats.org/officeDocument/2006/relationships/tags" Target="../tags/tag278.xml"/></Relationships>
</file>

<file path=ppt/slides/_rels/slide17.xml.rels><?xml version="1.0" encoding="UTF-8" standalone="yes"?>
<Relationships xmlns="http://schemas.openxmlformats.org/package/2006/relationships"><Relationship Id="rId9" Type="http://schemas.openxmlformats.org/officeDocument/2006/relationships/tags" Target="../tags/tag293.xml"/><Relationship Id="rId8" Type="http://schemas.openxmlformats.org/officeDocument/2006/relationships/tags" Target="../tags/tag292.xml"/><Relationship Id="rId7" Type="http://schemas.openxmlformats.org/officeDocument/2006/relationships/tags" Target="../tags/tag291.xml"/><Relationship Id="rId6" Type="http://schemas.openxmlformats.org/officeDocument/2006/relationships/tags" Target="../tags/tag290.xml"/><Relationship Id="rId5" Type="http://schemas.openxmlformats.org/officeDocument/2006/relationships/tags" Target="../tags/tag289.xml"/><Relationship Id="rId4" Type="http://schemas.openxmlformats.org/officeDocument/2006/relationships/image" Target="../media/image7.png"/><Relationship Id="rId3" Type="http://schemas.openxmlformats.org/officeDocument/2006/relationships/tags" Target="../tags/tag288.xml"/><Relationship Id="rId2" Type="http://schemas.openxmlformats.org/officeDocument/2006/relationships/image" Target="../media/image6.png"/><Relationship Id="rId15" Type="http://schemas.openxmlformats.org/officeDocument/2006/relationships/slideLayout" Target="../slideLayouts/slideLayout36.xml"/><Relationship Id="rId14" Type="http://schemas.openxmlformats.org/officeDocument/2006/relationships/tags" Target="../tags/tag297.xml"/><Relationship Id="rId13" Type="http://schemas.openxmlformats.org/officeDocument/2006/relationships/image" Target="../media/image17.jpeg"/><Relationship Id="rId12" Type="http://schemas.openxmlformats.org/officeDocument/2006/relationships/tags" Target="../tags/tag296.xml"/><Relationship Id="rId11" Type="http://schemas.openxmlformats.org/officeDocument/2006/relationships/tags" Target="../tags/tag295.xml"/><Relationship Id="rId10" Type="http://schemas.openxmlformats.org/officeDocument/2006/relationships/tags" Target="../tags/tag294.xml"/><Relationship Id="rId1" Type="http://schemas.openxmlformats.org/officeDocument/2006/relationships/tags" Target="../tags/tag287.xml"/></Relationships>
</file>

<file path=ppt/slides/_rels/slide18.xml.rels><?xml version="1.0" encoding="UTF-8" standalone="yes"?>
<Relationships xmlns="http://schemas.openxmlformats.org/package/2006/relationships"><Relationship Id="rId9" Type="http://schemas.openxmlformats.org/officeDocument/2006/relationships/tags" Target="../tags/tag304.xml"/><Relationship Id="rId8" Type="http://schemas.openxmlformats.org/officeDocument/2006/relationships/tags" Target="../tags/tag303.xml"/><Relationship Id="rId7" Type="http://schemas.openxmlformats.org/officeDocument/2006/relationships/tags" Target="../tags/tag302.xml"/><Relationship Id="rId6" Type="http://schemas.openxmlformats.org/officeDocument/2006/relationships/tags" Target="../tags/tag301.xml"/><Relationship Id="rId5" Type="http://schemas.openxmlformats.org/officeDocument/2006/relationships/tags" Target="../tags/tag300.xml"/><Relationship Id="rId4" Type="http://schemas.openxmlformats.org/officeDocument/2006/relationships/image" Target="../media/image7.png"/><Relationship Id="rId3" Type="http://schemas.openxmlformats.org/officeDocument/2006/relationships/tags" Target="../tags/tag299.xml"/><Relationship Id="rId2" Type="http://schemas.openxmlformats.org/officeDocument/2006/relationships/image" Target="../media/image6.png"/><Relationship Id="rId14" Type="http://schemas.openxmlformats.org/officeDocument/2006/relationships/slideLayout" Target="../slideLayouts/slideLayout36.xml"/><Relationship Id="rId13" Type="http://schemas.openxmlformats.org/officeDocument/2006/relationships/tags" Target="../tags/tag307.xml"/><Relationship Id="rId12" Type="http://schemas.openxmlformats.org/officeDocument/2006/relationships/image" Target="../media/image18.jpeg"/><Relationship Id="rId11" Type="http://schemas.openxmlformats.org/officeDocument/2006/relationships/tags" Target="../tags/tag306.xml"/><Relationship Id="rId10" Type="http://schemas.openxmlformats.org/officeDocument/2006/relationships/tags" Target="../tags/tag305.xml"/><Relationship Id="rId1" Type="http://schemas.openxmlformats.org/officeDocument/2006/relationships/tags" Target="../tags/tag298.xml"/></Relationships>
</file>

<file path=ppt/slides/_rels/slide19.xml.rels><?xml version="1.0" encoding="UTF-8" standalone="yes"?>
<Relationships xmlns="http://schemas.openxmlformats.org/package/2006/relationships"><Relationship Id="rId9" Type="http://schemas.openxmlformats.org/officeDocument/2006/relationships/tags" Target="../tags/tag313.xml"/><Relationship Id="rId8" Type="http://schemas.openxmlformats.org/officeDocument/2006/relationships/image" Target="../media/image19.png"/><Relationship Id="rId7" Type="http://schemas.openxmlformats.org/officeDocument/2006/relationships/tags" Target="../tags/tag312.xml"/><Relationship Id="rId6" Type="http://schemas.openxmlformats.org/officeDocument/2006/relationships/tags" Target="../tags/tag311.xml"/><Relationship Id="rId5" Type="http://schemas.openxmlformats.org/officeDocument/2006/relationships/tags" Target="../tags/tag310.xml"/><Relationship Id="rId4" Type="http://schemas.openxmlformats.org/officeDocument/2006/relationships/image" Target="../media/image7.png"/><Relationship Id="rId3" Type="http://schemas.openxmlformats.org/officeDocument/2006/relationships/tags" Target="../tags/tag309.xml"/><Relationship Id="rId2" Type="http://schemas.openxmlformats.org/officeDocument/2006/relationships/image" Target="../media/image6.png"/><Relationship Id="rId10" Type="http://schemas.openxmlformats.org/officeDocument/2006/relationships/slideLayout" Target="../slideLayouts/slideLayout36.xml"/><Relationship Id="rId1" Type="http://schemas.openxmlformats.org/officeDocument/2006/relationships/tags" Target="../tags/tag30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80.xml"/><Relationship Id="rId1" Type="http://schemas.openxmlformats.org/officeDocument/2006/relationships/tags" Target="../tags/tag179.xml"/></Relationships>
</file>

<file path=ppt/slides/_rels/slide20.xml.rels><?xml version="1.0" encoding="UTF-8" standalone="yes"?>
<Relationships xmlns="http://schemas.openxmlformats.org/package/2006/relationships"><Relationship Id="rId9" Type="http://schemas.openxmlformats.org/officeDocument/2006/relationships/tags" Target="../tags/tag319.xml"/><Relationship Id="rId8" Type="http://schemas.openxmlformats.org/officeDocument/2006/relationships/image" Target="../media/image20.jpeg"/><Relationship Id="rId7" Type="http://schemas.openxmlformats.org/officeDocument/2006/relationships/tags" Target="../tags/tag318.xml"/><Relationship Id="rId6" Type="http://schemas.openxmlformats.org/officeDocument/2006/relationships/image" Target="../media/image6.png"/><Relationship Id="rId5" Type="http://schemas.openxmlformats.org/officeDocument/2006/relationships/tags" Target="../tags/tag317.xml"/><Relationship Id="rId4" Type="http://schemas.openxmlformats.org/officeDocument/2006/relationships/tags" Target="../tags/tag316.xml"/><Relationship Id="rId3" Type="http://schemas.openxmlformats.org/officeDocument/2006/relationships/tags" Target="../tags/tag315.xml"/><Relationship Id="rId2" Type="http://schemas.openxmlformats.org/officeDocument/2006/relationships/image" Target="../media/image7.png"/><Relationship Id="rId16" Type="http://schemas.openxmlformats.org/officeDocument/2006/relationships/slideLayout" Target="../slideLayouts/slideLayout36.xml"/><Relationship Id="rId15" Type="http://schemas.openxmlformats.org/officeDocument/2006/relationships/tags" Target="../tags/tag325.xml"/><Relationship Id="rId14" Type="http://schemas.openxmlformats.org/officeDocument/2006/relationships/tags" Target="../tags/tag324.xml"/><Relationship Id="rId13" Type="http://schemas.openxmlformats.org/officeDocument/2006/relationships/tags" Target="../tags/tag323.xml"/><Relationship Id="rId12" Type="http://schemas.openxmlformats.org/officeDocument/2006/relationships/tags" Target="../tags/tag322.xml"/><Relationship Id="rId11" Type="http://schemas.openxmlformats.org/officeDocument/2006/relationships/tags" Target="../tags/tag321.xml"/><Relationship Id="rId10" Type="http://schemas.openxmlformats.org/officeDocument/2006/relationships/tags" Target="../tags/tag320.xml"/><Relationship Id="rId1" Type="http://schemas.openxmlformats.org/officeDocument/2006/relationships/tags" Target="../tags/tag314.xml"/></Relationships>
</file>

<file path=ppt/slides/_rels/slide21.xml.rels><?xml version="1.0" encoding="UTF-8" standalone="yes"?>
<Relationships xmlns="http://schemas.openxmlformats.org/package/2006/relationships"><Relationship Id="rId9" Type="http://schemas.openxmlformats.org/officeDocument/2006/relationships/image" Target="../media/image21.png"/><Relationship Id="rId8" Type="http://schemas.openxmlformats.org/officeDocument/2006/relationships/tags" Target="../tags/tag331.xml"/><Relationship Id="rId7" Type="http://schemas.openxmlformats.org/officeDocument/2006/relationships/tags" Target="../tags/tag330.xml"/><Relationship Id="rId6" Type="http://schemas.openxmlformats.org/officeDocument/2006/relationships/tags" Target="../tags/tag329.xml"/><Relationship Id="rId5" Type="http://schemas.openxmlformats.org/officeDocument/2006/relationships/tags" Target="../tags/tag328.xml"/><Relationship Id="rId4" Type="http://schemas.openxmlformats.org/officeDocument/2006/relationships/image" Target="../media/image7.png"/><Relationship Id="rId3" Type="http://schemas.openxmlformats.org/officeDocument/2006/relationships/tags" Target="../tags/tag327.xml"/><Relationship Id="rId2" Type="http://schemas.openxmlformats.org/officeDocument/2006/relationships/image" Target="../media/image6.png"/><Relationship Id="rId15" Type="http://schemas.openxmlformats.org/officeDocument/2006/relationships/slideLayout" Target="../slideLayouts/slideLayout36.xml"/><Relationship Id="rId14" Type="http://schemas.openxmlformats.org/officeDocument/2006/relationships/tags" Target="../tags/tag336.xml"/><Relationship Id="rId13" Type="http://schemas.openxmlformats.org/officeDocument/2006/relationships/tags" Target="../tags/tag335.xml"/><Relationship Id="rId12" Type="http://schemas.openxmlformats.org/officeDocument/2006/relationships/tags" Target="../tags/tag334.xml"/><Relationship Id="rId11" Type="http://schemas.openxmlformats.org/officeDocument/2006/relationships/tags" Target="../tags/tag333.xml"/><Relationship Id="rId10" Type="http://schemas.openxmlformats.org/officeDocument/2006/relationships/tags" Target="../tags/tag332.xml"/><Relationship Id="rId1" Type="http://schemas.openxmlformats.org/officeDocument/2006/relationships/tags" Target="../tags/tag32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37.xml"/></Relationships>
</file>

<file path=ppt/slides/_rels/slide23.xml.rels><?xml version="1.0" encoding="UTF-8" standalone="yes"?>
<Relationships xmlns="http://schemas.openxmlformats.org/package/2006/relationships"><Relationship Id="rId9" Type="http://schemas.openxmlformats.org/officeDocument/2006/relationships/tags" Target="../tags/tag343.xml"/><Relationship Id="rId8" Type="http://schemas.openxmlformats.org/officeDocument/2006/relationships/image" Target="../media/image22.png"/><Relationship Id="rId7" Type="http://schemas.openxmlformats.org/officeDocument/2006/relationships/tags" Target="../tags/tag342.xml"/><Relationship Id="rId6" Type="http://schemas.openxmlformats.org/officeDocument/2006/relationships/tags" Target="../tags/tag341.xml"/><Relationship Id="rId5" Type="http://schemas.openxmlformats.org/officeDocument/2006/relationships/tags" Target="../tags/tag340.xml"/><Relationship Id="rId4" Type="http://schemas.openxmlformats.org/officeDocument/2006/relationships/image" Target="../media/image7.png"/><Relationship Id="rId3" Type="http://schemas.openxmlformats.org/officeDocument/2006/relationships/tags" Target="../tags/tag339.xml"/><Relationship Id="rId2" Type="http://schemas.openxmlformats.org/officeDocument/2006/relationships/image" Target="../media/image6.png"/><Relationship Id="rId10" Type="http://schemas.openxmlformats.org/officeDocument/2006/relationships/slideLayout" Target="../slideLayouts/slideLayout36.xml"/><Relationship Id="rId1" Type="http://schemas.openxmlformats.org/officeDocument/2006/relationships/tags" Target="../tags/tag338.xml"/></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tags" Target="../tags/tag348.xml"/><Relationship Id="rId7" Type="http://schemas.openxmlformats.org/officeDocument/2006/relationships/tags" Target="../tags/tag347.xml"/><Relationship Id="rId6" Type="http://schemas.openxmlformats.org/officeDocument/2006/relationships/image" Target="../media/image23.png"/><Relationship Id="rId5" Type="http://schemas.openxmlformats.org/officeDocument/2006/relationships/tags" Target="../tags/tag346.xml"/><Relationship Id="rId4" Type="http://schemas.openxmlformats.org/officeDocument/2006/relationships/image" Target="../media/image7.png"/><Relationship Id="rId3" Type="http://schemas.openxmlformats.org/officeDocument/2006/relationships/tags" Target="../tags/tag345.xml"/><Relationship Id="rId2" Type="http://schemas.openxmlformats.org/officeDocument/2006/relationships/image" Target="../media/image6.png"/><Relationship Id="rId1" Type="http://schemas.openxmlformats.org/officeDocument/2006/relationships/tags" Target="../tags/tag344.xml"/></Relationships>
</file>

<file path=ppt/slides/_rels/slide25.xml.rels><?xml version="1.0" encoding="UTF-8" standalone="yes"?>
<Relationships xmlns="http://schemas.openxmlformats.org/package/2006/relationships"><Relationship Id="rId9" Type="http://schemas.openxmlformats.org/officeDocument/2006/relationships/tags" Target="../tags/tag354.xml"/><Relationship Id="rId8" Type="http://schemas.openxmlformats.org/officeDocument/2006/relationships/image" Target="../media/image24.jpeg"/><Relationship Id="rId7" Type="http://schemas.openxmlformats.org/officeDocument/2006/relationships/tags" Target="../tags/tag353.xml"/><Relationship Id="rId6" Type="http://schemas.openxmlformats.org/officeDocument/2006/relationships/tags" Target="../tags/tag352.xml"/><Relationship Id="rId5" Type="http://schemas.openxmlformats.org/officeDocument/2006/relationships/tags" Target="../tags/tag351.xml"/><Relationship Id="rId4" Type="http://schemas.openxmlformats.org/officeDocument/2006/relationships/image" Target="../media/image7.png"/><Relationship Id="rId3" Type="http://schemas.openxmlformats.org/officeDocument/2006/relationships/tags" Target="../tags/tag350.xml"/><Relationship Id="rId2" Type="http://schemas.openxmlformats.org/officeDocument/2006/relationships/image" Target="../media/image6.png"/><Relationship Id="rId10" Type="http://schemas.openxmlformats.org/officeDocument/2006/relationships/slideLayout" Target="../slideLayouts/slideLayout36.xml"/><Relationship Id="rId1" Type="http://schemas.openxmlformats.org/officeDocument/2006/relationships/tags" Target="../tags/tag349.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55.xml"/></Relationships>
</file>

<file path=ppt/slides/_rels/slide27.xml.rels><?xml version="1.0" encoding="UTF-8" standalone="yes"?>
<Relationships xmlns="http://schemas.openxmlformats.org/package/2006/relationships"><Relationship Id="rId9" Type="http://schemas.openxmlformats.org/officeDocument/2006/relationships/tags" Target="../tags/tag361.xml"/><Relationship Id="rId8" Type="http://schemas.openxmlformats.org/officeDocument/2006/relationships/image" Target="../media/image25.png"/><Relationship Id="rId7" Type="http://schemas.openxmlformats.org/officeDocument/2006/relationships/tags" Target="../tags/tag360.xml"/><Relationship Id="rId6" Type="http://schemas.openxmlformats.org/officeDocument/2006/relationships/tags" Target="../tags/tag359.xml"/><Relationship Id="rId5" Type="http://schemas.openxmlformats.org/officeDocument/2006/relationships/tags" Target="../tags/tag358.xml"/><Relationship Id="rId4" Type="http://schemas.openxmlformats.org/officeDocument/2006/relationships/image" Target="../media/image7.png"/><Relationship Id="rId3" Type="http://schemas.openxmlformats.org/officeDocument/2006/relationships/tags" Target="../tags/tag357.xml"/><Relationship Id="rId2" Type="http://schemas.openxmlformats.org/officeDocument/2006/relationships/image" Target="../media/image6.png"/><Relationship Id="rId10" Type="http://schemas.openxmlformats.org/officeDocument/2006/relationships/slideLayout" Target="../slideLayouts/slideLayout36.xml"/><Relationship Id="rId1" Type="http://schemas.openxmlformats.org/officeDocument/2006/relationships/tags" Target="../tags/tag356.xml"/></Relationships>
</file>

<file path=ppt/slides/_rels/slide28.xml.rels><?xml version="1.0" encoding="UTF-8" standalone="yes"?>
<Relationships xmlns="http://schemas.openxmlformats.org/package/2006/relationships"><Relationship Id="rId9" Type="http://schemas.openxmlformats.org/officeDocument/2006/relationships/tags" Target="../tags/tag367.xml"/><Relationship Id="rId8" Type="http://schemas.openxmlformats.org/officeDocument/2006/relationships/image" Target="../media/image26.jpeg"/><Relationship Id="rId7" Type="http://schemas.openxmlformats.org/officeDocument/2006/relationships/tags" Target="../tags/tag366.xml"/><Relationship Id="rId6" Type="http://schemas.openxmlformats.org/officeDocument/2006/relationships/tags" Target="../tags/tag365.xml"/><Relationship Id="rId5" Type="http://schemas.openxmlformats.org/officeDocument/2006/relationships/tags" Target="../tags/tag364.xml"/><Relationship Id="rId4" Type="http://schemas.openxmlformats.org/officeDocument/2006/relationships/image" Target="../media/image7.png"/><Relationship Id="rId3" Type="http://schemas.openxmlformats.org/officeDocument/2006/relationships/tags" Target="../tags/tag363.xml"/><Relationship Id="rId2" Type="http://schemas.openxmlformats.org/officeDocument/2006/relationships/image" Target="../media/image6.png"/><Relationship Id="rId10" Type="http://schemas.openxmlformats.org/officeDocument/2006/relationships/slideLayout" Target="../slideLayouts/slideLayout36.xml"/><Relationship Id="rId1" Type="http://schemas.openxmlformats.org/officeDocument/2006/relationships/tags" Target="../tags/tag362.xml"/></Relationships>
</file>

<file path=ppt/slides/_rels/slide29.xml.rels><?xml version="1.0" encoding="UTF-8" standalone="yes"?>
<Relationships xmlns="http://schemas.openxmlformats.org/package/2006/relationships"><Relationship Id="rId9" Type="http://schemas.openxmlformats.org/officeDocument/2006/relationships/tags" Target="../tags/tag373.xml"/><Relationship Id="rId8" Type="http://schemas.openxmlformats.org/officeDocument/2006/relationships/image" Target="../media/image27.jpeg"/><Relationship Id="rId7" Type="http://schemas.openxmlformats.org/officeDocument/2006/relationships/tags" Target="../tags/tag372.xml"/><Relationship Id="rId6" Type="http://schemas.openxmlformats.org/officeDocument/2006/relationships/tags" Target="../tags/tag371.xml"/><Relationship Id="rId5" Type="http://schemas.openxmlformats.org/officeDocument/2006/relationships/tags" Target="../tags/tag370.xml"/><Relationship Id="rId4" Type="http://schemas.openxmlformats.org/officeDocument/2006/relationships/image" Target="../media/image7.png"/><Relationship Id="rId3" Type="http://schemas.openxmlformats.org/officeDocument/2006/relationships/tags" Target="../tags/tag369.xml"/><Relationship Id="rId2" Type="http://schemas.openxmlformats.org/officeDocument/2006/relationships/image" Target="../media/image6.png"/><Relationship Id="rId10" Type="http://schemas.openxmlformats.org/officeDocument/2006/relationships/slideLayout" Target="../slideLayouts/slideLayout36.xml"/><Relationship Id="rId1" Type="http://schemas.openxmlformats.org/officeDocument/2006/relationships/tags" Target="../tags/tag368.xml"/></Relationships>
</file>

<file path=ppt/slides/_rels/slide3.xml.rels><?xml version="1.0" encoding="UTF-8" standalone="yes"?>
<Relationships xmlns="http://schemas.openxmlformats.org/package/2006/relationships"><Relationship Id="rId9" Type="http://schemas.openxmlformats.org/officeDocument/2006/relationships/tags" Target="../tags/tag186.xml"/><Relationship Id="rId8" Type="http://schemas.openxmlformats.org/officeDocument/2006/relationships/image" Target="../media/image11.png"/><Relationship Id="rId7" Type="http://schemas.openxmlformats.org/officeDocument/2006/relationships/tags" Target="../tags/tag185.xml"/><Relationship Id="rId6" Type="http://schemas.openxmlformats.org/officeDocument/2006/relationships/tags" Target="../tags/tag184.xml"/><Relationship Id="rId5" Type="http://schemas.openxmlformats.org/officeDocument/2006/relationships/tags" Target="../tags/tag183.xml"/><Relationship Id="rId4" Type="http://schemas.openxmlformats.org/officeDocument/2006/relationships/image" Target="../media/image7.png"/><Relationship Id="rId3" Type="http://schemas.openxmlformats.org/officeDocument/2006/relationships/tags" Target="../tags/tag182.xml"/><Relationship Id="rId2" Type="http://schemas.openxmlformats.org/officeDocument/2006/relationships/image" Target="../media/image6.png"/><Relationship Id="rId12" Type="http://schemas.openxmlformats.org/officeDocument/2006/relationships/notesSlide" Target="../notesSlides/notesSlide1.xml"/><Relationship Id="rId11" Type="http://schemas.openxmlformats.org/officeDocument/2006/relationships/slideLayout" Target="../slideLayouts/slideLayout36.xml"/><Relationship Id="rId10" Type="http://schemas.openxmlformats.org/officeDocument/2006/relationships/tags" Target="../tags/tag187.xml"/><Relationship Id="rId1" Type="http://schemas.openxmlformats.org/officeDocument/2006/relationships/tags" Target="../tags/tag181.xml"/></Relationships>
</file>

<file path=ppt/slides/_rels/slide30.xml.rels><?xml version="1.0" encoding="UTF-8" standalone="yes"?>
<Relationships xmlns="http://schemas.openxmlformats.org/package/2006/relationships"><Relationship Id="rId9" Type="http://schemas.openxmlformats.org/officeDocument/2006/relationships/image" Target="../media/image28.jpeg"/><Relationship Id="rId8" Type="http://schemas.openxmlformats.org/officeDocument/2006/relationships/tags" Target="../tags/tag379.xml"/><Relationship Id="rId7" Type="http://schemas.openxmlformats.org/officeDocument/2006/relationships/tags" Target="../tags/tag378.xml"/><Relationship Id="rId6" Type="http://schemas.openxmlformats.org/officeDocument/2006/relationships/tags" Target="../tags/tag377.xml"/><Relationship Id="rId5" Type="http://schemas.openxmlformats.org/officeDocument/2006/relationships/tags" Target="../tags/tag376.xml"/><Relationship Id="rId4" Type="http://schemas.openxmlformats.org/officeDocument/2006/relationships/image" Target="../media/image7.png"/><Relationship Id="rId3" Type="http://schemas.openxmlformats.org/officeDocument/2006/relationships/tags" Target="../tags/tag375.xml"/><Relationship Id="rId2" Type="http://schemas.openxmlformats.org/officeDocument/2006/relationships/image" Target="../media/image6.png"/><Relationship Id="rId11" Type="http://schemas.openxmlformats.org/officeDocument/2006/relationships/slideLayout" Target="../slideLayouts/slideLayout36.xml"/><Relationship Id="rId10" Type="http://schemas.openxmlformats.org/officeDocument/2006/relationships/tags" Target="../tags/tag380.xml"/><Relationship Id="rId1" Type="http://schemas.openxmlformats.org/officeDocument/2006/relationships/tags" Target="../tags/tag374.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382.xml"/><Relationship Id="rId1" Type="http://schemas.openxmlformats.org/officeDocument/2006/relationships/tags" Target="../tags/tag381.xml"/></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tags" Target="../tags/tag193.xml"/><Relationship Id="rId7" Type="http://schemas.openxmlformats.org/officeDocument/2006/relationships/tags" Target="../tags/tag192.xml"/><Relationship Id="rId6" Type="http://schemas.openxmlformats.org/officeDocument/2006/relationships/tags" Target="../tags/tag191.xml"/><Relationship Id="rId5" Type="http://schemas.openxmlformats.org/officeDocument/2006/relationships/tags" Target="../tags/tag190.xml"/><Relationship Id="rId4" Type="http://schemas.openxmlformats.org/officeDocument/2006/relationships/image" Target="../media/image7.png"/><Relationship Id="rId3" Type="http://schemas.openxmlformats.org/officeDocument/2006/relationships/tags" Target="../tags/tag189.xml"/><Relationship Id="rId2" Type="http://schemas.openxmlformats.org/officeDocument/2006/relationships/image" Target="../media/image6.png"/><Relationship Id="rId10" Type="http://schemas.openxmlformats.org/officeDocument/2006/relationships/notesSlide" Target="../notesSlides/notesSlide2.xml"/><Relationship Id="rId1" Type="http://schemas.openxmlformats.org/officeDocument/2006/relationships/tags" Target="../tags/tag188.xml"/></Relationships>
</file>

<file path=ppt/slides/_rels/slide5.xml.rels><?xml version="1.0" encoding="UTF-8" standalone="yes"?>
<Relationships xmlns="http://schemas.openxmlformats.org/package/2006/relationships"><Relationship Id="rId9" Type="http://schemas.openxmlformats.org/officeDocument/2006/relationships/tags" Target="../tags/tag199.xml"/><Relationship Id="rId8" Type="http://schemas.openxmlformats.org/officeDocument/2006/relationships/tags" Target="../tags/tag198.xml"/><Relationship Id="rId7" Type="http://schemas.openxmlformats.org/officeDocument/2006/relationships/image" Target="../media/image12.jpeg"/><Relationship Id="rId6" Type="http://schemas.openxmlformats.org/officeDocument/2006/relationships/tags" Target="../tags/tag197.xml"/><Relationship Id="rId5" Type="http://schemas.openxmlformats.org/officeDocument/2006/relationships/tags" Target="../tags/tag196.xml"/><Relationship Id="rId4" Type="http://schemas.openxmlformats.org/officeDocument/2006/relationships/image" Target="../media/image7.png"/><Relationship Id="rId3" Type="http://schemas.openxmlformats.org/officeDocument/2006/relationships/tags" Target="../tags/tag195.xml"/><Relationship Id="rId2" Type="http://schemas.openxmlformats.org/officeDocument/2006/relationships/image" Target="../media/image10.png"/><Relationship Id="rId11" Type="http://schemas.openxmlformats.org/officeDocument/2006/relationships/notesSlide" Target="../notesSlides/notesSlide3.xml"/><Relationship Id="rId10" Type="http://schemas.openxmlformats.org/officeDocument/2006/relationships/slideLayout" Target="../slideLayouts/slideLayout36.xml"/><Relationship Id="rId1" Type="http://schemas.openxmlformats.org/officeDocument/2006/relationships/tags" Target="../tags/tag194.xml"/></Relationships>
</file>

<file path=ppt/slides/_rels/slide6.xml.rels><?xml version="1.0" encoding="UTF-8" standalone="yes"?>
<Relationships xmlns="http://schemas.openxmlformats.org/package/2006/relationships"><Relationship Id="rId9" Type="http://schemas.openxmlformats.org/officeDocument/2006/relationships/tags" Target="../tags/tag205.xml"/><Relationship Id="rId8" Type="http://schemas.openxmlformats.org/officeDocument/2006/relationships/tags" Target="../tags/tag204.xml"/><Relationship Id="rId7" Type="http://schemas.openxmlformats.org/officeDocument/2006/relationships/image" Target="../media/image13.jpeg"/><Relationship Id="rId6" Type="http://schemas.openxmlformats.org/officeDocument/2006/relationships/tags" Target="../tags/tag203.xml"/><Relationship Id="rId5" Type="http://schemas.openxmlformats.org/officeDocument/2006/relationships/tags" Target="../tags/tag202.xml"/><Relationship Id="rId4" Type="http://schemas.openxmlformats.org/officeDocument/2006/relationships/image" Target="../media/image7.png"/><Relationship Id="rId3" Type="http://schemas.openxmlformats.org/officeDocument/2006/relationships/tags" Target="../tags/tag201.xml"/><Relationship Id="rId2" Type="http://schemas.openxmlformats.org/officeDocument/2006/relationships/image" Target="../media/image6.png"/><Relationship Id="rId10" Type="http://schemas.openxmlformats.org/officeDocument/2006/relationships/slideLayout" Target="../slideLayouts/slideLayout36.xml"/><Relationship Id="rId1" Type="http://schemas.openxmlformats.org/officeDocument/2006/relationships/tags" Target="../tags/tag200.xml"/></Relationships>
</file>

<file path=ppt/slides/_rels/slide7.xml.rels><?xml version="1.0" encoding="UTF-8" standalone="yes"?>
<Relationships xmlns="http://schemas.openxmlformats.org/package/2006/relationships"><Relationship Id="rId9" Type="http://schemas.openxmlformats.org/officeDocument/2006/relationships/tags" Target="../tags/tag212.xml"/><Relationship Id="rId8" Type="http://schemas.openxmlformats.org/officeDocument/2006/relationships/tags" Target="../tags/tag211.xml"/><Relationship Id="rId7" Type="http://schemas.openxmlformats.org/officeDocument/2006/relationships/tags" Target="../tags/tag210.xml"/><Relationship Id="rId6" Type="http://schemas.openxmlformats.org/officeDocument/2006/relationships/tags" Target="../tags/tag209.xml"/><Relationship Id="rId5" Type="http://schemas.openxmlformats.org/officeDocument/2006/relationships/tags" Target="../tags/tag208.xml"/><Relationship Id="rId4" Type="http://schemas.openxmlformats.org/officeDocument/2006/relationships/image" Target="../media/image7.png"/><Relationship Id="rId3" Type="http://schemas.openxmlformats.org/officeDocument/2006/relationships/tags" Target="../tags/tag207.xml"/><Relationship Id="rId24" Type="http://schemas.openxmlformats.org/officeDocument/2006/relationships/slideLayout" Target="../slideLayouts/slideLayout36.xml"/><Relationship Id="rId23" Type="http://schemas.openxmlformats.org/officeDocument/2006/relationships/tags" Target="../tags/tag226.xml"/><Relationship Id="rId22" Type="http://schemas.openxmlformats.org/officeDocument/2006/relationships/tags" Target="../tags/tag225.xml"/><Relationship Id="rId21" Type="http://schemas.openxmlformats.org/officeDocument/2006/relationships/tags" Target="../tags/tag224.xml"/><Relationship Id="rId20" Type="http://schemas.openxmlformats.org/officeDocument/2006/relationships/tags" Target="../tags/tag223.xml"/><Relationship Id="rId2" Type="http://schemas.openxmlformats.org/officeDocument/2006/relationships/image" Target="../media/image6.png"/><Relationship Id="rId19" Type="http://schemas.openxmlformats.org/officeDocument/2006/relationships/tags" Target="../tags/tag222.xml"/><Relationship Id="rId18" Type="http://schemas.openxmlformats.org/officeDocument/2006/relationships/tags" Target="../tags/tag221.xml"/><Relationship Id="rId17" Type="http://schemas.openxmlformats.org/officeDocument/2006/relationships/tags" Target="../tags/tag220.xml"/><Relationship Id="rId16" Type="http://schemas.openxmlformats.org/officeDocument/2006/relationships/tags" Target="../tags/tag219.xml"/><Relationship Id="rId15" Type="http://schemas.openxmlformats.org/officeDocument/2006/relationships/tags" Target="../tags/tag218.xml"/><Relationship Id="rId14" Type="http://schemas.openxmlformats.org/officeDocument/2006/relationships/tags" Target="../tags/tag217.xml"/><Relationship Id="rId13" Type="http://schemas.openxmlformats.org/officeDocument/2006/relationships/tags" Target="../tags/tag216.xml"/><Relationship Id="rId12" Type="http://schemas.openxmlformats.org/officeDocument/2006/relationships/tags" Target="../tags/tag215.xml"/><Relationship Id="rId11" Type="http://schemas.openxmlformats.org/officeDocument/2006/relationships/tags" Target="../tags/tag214.xml"/><Relationship Id="rId10" Type="http://schemas.openxmlformats.org/officeDocument/2006/relationships/tags" Target="../tags/tag213.xml"/><Relationship Id="rId1" Type="http://schemas.openxmlformats.org/officeDocument/2006/relationships/tags" Target="../tags/tag206.xml"/></Relationships>
</file>

<file path=ppt/slides/_rels/slide8.xml.rels><?xml version="1.0" encoding="UTF-8" standalone="yes"?>
<Relationships xmlns="http://schemas.openxmlformats.org/package/2006/relationships"><Relationship Id="rId9" Type="http://schemas.openxmlformats.org/officeDocument/2006/relationships/tags" Target="../tags/tag233.xml"/><Relationship Id="rId8" Type="http://schemas.openxmlformats.org/officeDocument/2006/relationships/tags" Target="../tags/tag232.xml"/><Relationship Id="rId7" Type="http://schemas.openxmlformats.org/officeDocument/2006/relationships/tags" Target="../tags/tag231.xml"/><Relationship Id="rId6" Type="http://schemas.openxmlformats.org/officeDocument/2006/relationships/tags" Target="../tags/tag230.xml"/><Relationship Id="rId5" Type="http://schemas.openxmlformats.org/officeDocument/2006/relationships/tags" Target="../tags/tag229.xml"/><Relationship Id="rId4" Type="http://schemas.openxmlformats.org/officeDocument/2006/relationships/image" Target="../media/image7.png"/><Relationship Id="rId3" Type="http://schemas.openxmlformats.org/officeDocument/2006/relationships/tags" Target="../tags/tag228.xml"/><Relationship Id="rId2" Type="http://schemas.openxmlformats.org/officeDocument/2006/relationships/image" Target="../media/image6.png"/><Relationship Id="rId13" Type="http://schemas.openxmlformats.org/officeDocument/2006/relationships/slideLayout" Target="../slideLayouts/slideLayout36.xml"/><Relationship Id="rId12" Type="http://schemas.openxmlformats.org/officeDocument/2006/relationships/tags" Target="../tags/tag235.xml"/><Relationship Id="rId11" Type="http://schemas.openxmlformats.org/officeDocument/2006/relationships/image" Target="../media/image14.jpeg"/><Relationship Id="rId10" Type="http://schemas.openxmlformats.org/officeDocument/2006/relationships/tags" Target="../tags/tag234.xml"/><Relationship Id="rId1" Type="http://schemas.openxmlformats.org/officeDocument/2006/relationships/tags" Target="../tags/tag227.xml"/></Relationships>
</file>

<file path=ppt/slides/_rels/slide9.xml.rels><?xml version="1.0" encoding="UTF-8" standalone="yes"?>
<Relationships xmlns="http://schemas.openxmlformats.org/package/2006/relationships"><Relationship Id="rId9" Type="http://schemas.openxmlformats.org/officeDocument/2006/relationships/tags" Target="../tags/tag242.xml"/><Relationship Id="rId8" Type="http://schemas.openxmlformats.org/officeDocument/2006/relationships/tags" Target="../tags/tag241.xml"/><Relationship Id="rId7" Type="http://schemas.openxmlformats.org/officeDocument/2006/relationships/tags" Target="../tags/tag240.xml"/><Relationship Id="rId6" Type="http://schemas.openxmlformats.org/officeDocument/2006/relationships/tags" Target="../tags/tag239.xml"/><Relationship Id="rId5" Type="http://schemas.openxmlformats.org/officeDocument/2006/relationships/tags" Target="../tags/tag238.xml"/><Relationship Id="rId4" Type="http://schemas.openxmlformats.org/officeDocument/2006/relationships/image" Target="../media/image7.png"/><Relationship Id="rId3" Type="http://schemas.openxmlformats.org/officeDocument/2006/relationships/tags" Target="../tags/tag237.xml"/><Relationship Id="rId2" Type="http://schemas.openxmlformats.org/officeDocument/2006/relationships/image" Target="../media/image6.png"/><Relationship Id="rId13" Type="http://schemas.openxmlformats.org/officeDocument/2006/relationships/slideLayout" Target="../slideLayouts/slideLayout36.xml"/><Relationship Id="rId12" Type="http://schemas.openxmlformats.org/officeDocument/2006/relationships/tags" Target="../tags/tag244.xml"/><Relationship Id="rId11" Type="http://schemas.openxmlformats.org/officeDocument/2006/relationships/image" Target="../media/image15.jpeg"/><Relationship Id="rId10" Type="http://schemas.openxmlformats.org/officeDocument/2006/relationships/tags" Target="../tags/tag243.xml"/><Relationship Id="rId1" Type="http://schemas.openxmlformats.org/officeDocument/2006/relationships/tags" Target="../tags/tag2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sz="4000"/>
              <a:t>政</a:t>
            </a:r>
            <a:r>
              <a:rPr lang="en-US" altLang="zh-CN" sz="4000"/>
              <a:t> </a:t>
            </a:r>
            <a:r>
              <a:rPr lang="zh-CN" altLang="en-US" sz="4000"/>
              <a:t>策</a:t>
            </a:r>
            <a:r>
              <a:rPr lang="en-US" altLang="zh-CN" sz="4000"/>
              <a:t> </a:t>
            </a:r>
            <a:r>
              <a:rPr lang="zh-CN" altLang="en-US" sz="4000"/>
              <a:t>解</a:t>
            </a:r>
            <a:r>
              <a:rPr lang="en-US" altLang="zh-CN" sz="4000"/>
              <a:t> </a:t>
            </a:r>
            <a:r>
              <a:rPr lang="zh-CN" altLang="en-US" sz="4000"/>
              <a:t>读</a:t>
            </a:r>
            <a:r>
              <a:rPr lang="en-US" altLang="zh-CN" sz="4000"/>
              <a:t> </a:t>
            </a:r>
            <a:r>
              <a:rPr lang="zh-CN" altLang="en-US" sz="4000"/>
              <a:t>宣</a:t>
            </a:r>
            <a:r>
              <a:rPr lang="en-US" altLang="zh-CN" sz="4000"/>
              <a:t> </a:t>
            </a:r>
            <a:r>
              <a:rPr lang="zh-CN" altLang="en-US" sz="4000"/>
              <a:t>贯</a:t>
            </a:r>
            <a:endParaRPr lang="zh-CN" altLang="en-US" sz="4000"/>
          </a:p>
        </p:txBody>
      </p:sp>
      <p:sp>
        <p:nvSpPr>
          <p:cNvPr id="3" name="内容占位符 2"/>
          <p:cNvSpPr>
            <a:spLocks noGrp="1"/>
          </p:cNvSpPr>
          <p:nvPr>
            <p:ph idx="1"/>
          </p:nvPr>
        </p:nvSpPr>
        <p:spPr/>
        <p:txBody>
          <a:bodyPr>
            <a:normAutofit/>
          </a:bodyPr>
          <a:lstStyle/>
          <a:p>
            <a:r>
              <a:rPr lang="en-US" altLang="zh-CN" dirty="0">
                <a:latin typeface="+mn-ea"/>
                <a:ea typeface="+mn-ea"/>
              </a:rPr>
              <a:t>                </a:t>
            </a:r>
            <a:endParaRPr lang="en-US" altLang="zh-CN" dirty="0">
              <a:latin typeface="+mn-ea"/>
              <a:ea typeface="+mn-ea"/>
            </a:endParaRPr>
          </a:p>
          <a:p>
            <a:r>
              <a:rPr lang="zh-CN" altLang="en-US" sz="2800" dirty="0">
                <a:latin typeface="+mn-ea"/>
                <a:ea typeface="+mn-ea"/>
              </a:rPr>
              <a:t>第一部分：</a:t>
            </a:r>
            <a:r>
              <a:rPr sz="2800" dirty="0">
                <a:solidFill>
                  <a:schemeClr val="tx1"/>
                </a:solidFill>
                <a:latin typeface="+mn-ea"/>
                <a:ea typeface="+mn-ea"/>
                <a:cs typeface="楷体" panose="02010609060101010101" charset="-122"/>
                <a:sym typeface="+mn-ea"/>
              </a:rPr>
              <a:t>解读工信部《优质中小企业梯度培育管理暂行办法》</a:t>
            </a:r>
            <a:endParaRPr sz="2800" dirty="0">
              <a:solidFill>
                <a:schemeClr val="accent1"/>
              </a:solidFill>
              <a:latin typeface="+mn-ea"/>
              <a:ea typeface="+mn-ea"/>
              <a:cs typeface="楷体" panose="02010609060101010101" charset="-122"/>
              <a:sym typeface="+mn-ea"/>
            </a:endParaRPr>
          </a:p>
          <a:p>
            <a:r>
              <a:rPr lang="en-US" altLang="zh-CN" sz="2800" dirty="0">
                <a:latin typeface="+mn-ea"/>
                <a:ea typeface="+mn-ea"/>
              </a:rPr>
              <a:t>   </a:t>
            </a:r>
            <a:endParaRPr lang="en-US" altLang="zh-CN" sz="2800" dirty="0">
              <a:latin typeface="+mn-ea"/>
              <a:ea typeface="+mn-ea"/>
            </a:endParaRPr>
          </a:p>
          <a:p>
            <a:r>
              <a:rPr lang="zh-CN" altLang="en-US" sz="2800" dirty="0">
                <a:latin typeface="+mn-ea"/>
                <a:ea typeface="+mn-ea"/>
              </a:rPr>
              <a:t>第二部分：</a:t>
            </a:r>
            <a:r>
              <a:rPr sz="2800" dirty="0">
                <a:latin typeface="+mn-ea"/>
                <a:ea typeface="+mn-ea"/>
                <a:sym typeface="+mn-ea"/>
              </a:rPr>
              <a:t>各部门支持</a:t>
            </a:r>
            <a:r>
              <a:rPr lang="en-US" altLang="zh-CN" sz="2800" dirty="0">
                <a:latin typeface="+mn-ea"/>
                <a:ea typeface="+mn-ea"/>
                <a:sym typeface="+mn-ea"/>
              </a:rPr>
              <a:t>“</a:t>
            </a:r>
            <a:r>
              <a:rPr sz="2800" dirty="0">
                <a:latin typeface="+mn-ea"/>
                <a:ea typeface="+mn-ea"/>
                <a:sym typeface="+mn-ea"/>
              </a:rPr>
              <a:t>专精特新</a:t>
            </a:r>
            <a:r>
              <a:rPr lang="en-US" altLang="zh-CN" sz="2800" dirty="0">
                <a:latin typeface="+mn-ea"/>
                <a:ea typeface="+mn-ea"/>
                <a:sym typeface="+mn-ea"/>
              </a:rPr>
              <a:t>”</a:t>
            </a:r>
            <a:r>
              <a:rPr sz="2800" dirty="0">
                <a:latin typeface="+mn-ea"/>
                <a:ea typeface="+mn-ea"/>
                <a:sym typeface="+mn-ea"/>
              </a:rPr>
              <a:t>企业高质量发展政策清单</a:t>
            </a:r>
            <a:endParaRPr lang="zh-CN" altLang="en-US" sz="2800" dirty="0">
              <a:latin typeface="+mn-ea"/>
              <a:ea typeface="+mn-ea"/>
            </a:endParaRPr>
          </a:p>
          <a:p>
            <a:r>
              <a:rPr lang="en-US" altLang="zh-CN" sz="2800" dirty="0">
                <a:latin typeface="+mn-ea"/>
                <a:ea typeface="+mn-ea"/>
              </a:rPr>
              <a:t>  </a:t>
            </a:r>
            <a:endParaRPr lang="en-US" altLang="zh-CN" sz="2800" dirty="0">
              <a:latin typeface="+mn-ea"/>
              <a:ea typeface="+mn-ea"/>
            </a:endParaRPr>
          </a:p>
          <a:p>
            <a:r>
              <a:rPr lang="en-US" altLang="zh-CN" sz="2800" dirty="0">
                <a:latin typeface="+mn-ea"/>
                <a:ea typeface="+mn-ea"/>
              </a:rPr>
              <a:t> </a:t>
            </a:r>
            <a:r>
              <a:rPr sz="2800" dirty="0">
                <a:latin typeface="+mn-ea"/>
                <a:ea typeface="+mn-ea"/>
              </a:rPr>
              <a:t>第三部分：</a:t>
            </a:r>
            <a:r>
              <a:rPr sz="2800" dirty="0">
                <a:latin typeface="+mn-ea"/>
                <a:ea typeface="+mn-ea"/>
                <a:sym typeface="+mn-ea"/>
              </a:rPr>
              <a:t>工信部门关于“知识产权”相关政策要求</a:t>
            </a:r>
            <a:endParaRPr sz="2800" dirty="0">
              <a:latin typeface="+mn-ea"/>
              <a:ea typeface="+mn-ea"/>
              <a:sym typeface="+mn-ea"/>
            </a:endParaRPr>
          </a:p>
          <a:p>
            <a:endParaRPr sz="2800" dirty="0">
              <a:sym typeface="+mn-ea"/>
            </a:endParaRPr>
          </a:p>
          <a:p>
            <a:pPr algn="ctr"/>
            <a:r>
              <a:rPr lang="en-US" altLang="zh-CN" dirty="0">
                <a:sym typeface="+mn-ea"/>
              </a:rPr>
              <a:t>2022</a:t>
            </a:r>
            <a:r>
              <a:rPr dirty="0">
                <a:sym typeface="+mn-ea"/>
              </a:rPr>
              <a:t>年</a:t>
            </a:r>
            <a:r>
              <a:rPr lang="en-US" altLang="zh-CN" dirty="0">
                <a:sym typeface="+mn-ea"/>
              </a:rPr>
              <a:t>7</a:t>
            </a:r>
            <a:r>
              <a:rPr dirty="0">
                <a:sym typeface="+mn-ea"/>
              </a:rPr>
              <a:t>月</a:t>
            </a:r>
            <a:r>
              <a:rPr lang="en-US" altLang="zh-CN" dirty="0">
                <a:sym typeface="+mn-ea"/>
              </a:rPr>
              <a:t>5</a:t>
            </a:r>
            <a:r>
              <a:rPr dirty="0">
                <a:sym typeface="+mn-ea"/>
              </a:rPr>
              <a:t>日</a:t>
            </a:r>
            <a:endParaRPr lang="zh-CN" altLang="en-US" dirty="0"/>
          </a:p>
          <a:p>
            <a:endParaRPr lang="zh-CN" altLang="en-US"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2" name="图片 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4" name="文本框 3"/>
          <p:cNvSpPr txBox="1"/>
          <p:nvPr>
            <p:custDataLst>
              <p:tags r:id="rId5"/>
            </p:custDataLst>
          </p:nvPr>
        </p:nvSpPr>
        <p:spPr>
          <a:xfrm>
            <a:off x="609562" y="629925"/>
            <a:ext cx="10972876" cy="609600"/>
          </a:xfrm>
          <a:prstGeom prst="rect">
            <a:avLst/>
          </a:prstGeom>
          <a:noFill/>
        </p:spPr>
        <p:txBody>
          <a:bodyPr wrap="square" lIns="63500" tIns="25400" rIns="63500" bIns="25400" rtlCol="0" anchor="t" anchorCtr="0">
            <a:normAutofit/>
          </a:bodyPr>
          <a:lstStyle/>
          <a:p>
            <a:pPr indent="0">
              <a:lnSpc>
                <a:spcPct val="100000"/>
              </a:lnSpc>
              <a:spcBef>
                <a:spcPts val="0"/>
              </a:spcBef>
              <a:spcAft>
                <a:spcPts val="0"/>
              </a:spcAft>
              <a:buSzPct val="100000"/>
              <a:buNone/>
            </a:pPr>
            <a:r>
              <a:rPr lang="zh-CN" altLang="en-US" sz="3200" b="1" spc="160">
                <a:solidFill>
                  <a:schemeClr val="accent1"/>
                </a:solidFill>
                <a:latin typeface="隶书" panose="02010509060101010101" charset="-122"/>
                <a:ea typeface="微软雅黑" panose="020B0503020204020204" charset="-122"/>
                <a:cs typeface="隶书" panose="02010509060101010101" charset="-122"/>
                <a:sym typeface="+mn-ea"/>
              </a:rPr>
              <a:t>三、一般标准和直通车条件</a:t>
            </a:r>
            <a:endParaRPr lang="zh-CN" altLang="en-US" sz="3200" b="1" spc="160">
              <a:solidFill>
                <a:schemeClr val="accent1"/>
              </a:solidFill>
              <a:latin typeface="隶书" panose="02010509060101010101" charset="-122"/>
              <a:ea typeface="微软雅黑" panose="020B0503020204020204" charset="-122"/>
              <a:cs typeface="隶书" panose="02010509060101010101" charset="-122"/>
              <a:sym typeface="+mn-ea"/>
            </a:endParaRPr>
          </a:p>
        </p:txBody>
      </p:sp>
      <p:graphicFrame>
        <p:nvGraphicFramePr>
          <p:cNvPr id="3" name="表格 2"/>
          <p:cNvGraphicFramePr/>
          <p:nvPr>
            <p:custDataLst>
              <p:tags r:id="rId6"/>
            </p:custDataLst>
          </p:nvPr>
        </p:nvGraphicFramePr>
        <p:xfrm>
          <a:off x="1282700" y="1168400"/>
          <a:ext cx="9880600" cy="4973828"/>
        </p:xfrm>
        <a:graphic>
          <a:graphicData uri="http://schemas.openxmlformats.org/drawingml/2006/table">
            <a:tbl>
              <a:tblPr firstRow="1" bandRow="1">
                <a:tableStyleId>{5C22544A-7EE6-4342-B048-85BDC9FD1C3A}</a:tableStyleId>
              </a:tblPr>
              <a:tblGrid>
                <a:gridCol w="3609340"/>
                <a:gridCol w="2874010"/>
                <a:gridCol w="3397250"/>
              </a:tblGrid>
              <a:tr h="346075">
                <a:tc gridSpan="3">
                  <a:txBody>
                    <a:bodyPr/>
                    <a:lstStyle/>
                    <a:p>
                      <a:pPr indent="0" algn="ctr">
                        <a:lnSpc>
                          <a:spcPct val="120000"/>
                        </a:lnSpc>
                        <a:spcBef>
                          <a:spcPts val="0"/>
                        </a:spcBef>
                        <a:spcAft>
                          <a:spcPts val="0"/>
                        </a:spcAft>
                        <a:buNone/>
                      </a:pPr>
                      <a:r>
                        <a:rPr lang="zh-CN" sz="1200" b="0" spc="120">
                          <a:solidFill>
                            <a:srgbClr val="000000"/>
                          </a:solidFill>
                          <a:latin typeface="微软雅黑" panose="020B0503020204020204" charset="-122"/>
                          <a:ea typeface="微软雅黑" panose="020B0503020204020204" charset="-122"/>
                        </a:rPr>
                        <a:t>创新型中小企业评价标准</a:t>
                      </a:r>
                      <a:endParaRPr lang="zh-CN" altLang="en-US" sz="1200" b="0" spc="120">
                        <a:solidFill>
                          <a:srgbClr val="000000"/>
                        </a:solidFill>
                        <a:latin typeface="微软雅黑" panose="020B0503020204020204" charset="-122"/>
                        <a:ea typeface="微软雅黑" panose="020B0503020204020204" charset="-122"/>
                      </a:endParaRPr>
                    </a:p>
                  </a:txBody>
                  <a:tcPr marL="107950" marR="107950" marT="63500" marB="635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346075">
                <a:tc gridSpan="3">
                  <a:txBody>
                    <a:bodyPr/>
                    <a:lstStyle/>
                    <a:p>
                      <a:pPr indent="0" algn="ctr">
                        <a:lnSpc>
                          <a:spcPct val="120000"/>
                        </a:lnSpc>
                        <a:spcBef>
                          <a:spcPts val="0"/>
                        </a:spcBef>
                        <a:spcAft>
                          <a:spcPts val="0"/>
                        </a:spcAft>
                        <a:buNone/>
                      </a:pPr>
                      <a:r>
                        <a:rPr lang="zh-CN" sz="1200" b="0" spc="120">
                          <a:solidFill>
                            <a:srgbClr val="000000"/>
                          </a:solidFill>
                          <a:latin typeface="微软雅黑" panose="020B0503020204020204" charset="-122"/>
                          <a:ea typeface="微软雅黑" panose="020B0503020204020204" charset="-122"/>
                          <a:cs typeface="微软雅黑" panose="020B0503020204020204" charset="-122"/>
                        </a:rPr>
                        <a:t>包括创新能力、成长性、专业化三类六个指标，评价结 果依分值计算，满分为 100 分。</a:t>
                      </a:r>
                      <a:endParaRPr lang="zh-CN" altLang="en-US" sz="1200" b="0" spc="120">
                        <a:solidFill>
                          <a:srgbClr val="000000"/>
                        </a:solidFill>
                        <a:latin typeface="微软雅黑" panose="020B0503020204020204" charset="-122"/>
                        <a:ea typeface="微软雅黑" panose="020B0503020204020204" charset="-122"/>
                        <a:cs typeface="微软雅黑" panose="020B0503020204020204" charset="-122"/>
                      </a:endParaRPr>
                    </a:p>
                  </a:txBody>
                  <a:tcPr marL="107950" marR="107950" marT="63500" marB="635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346075">
                <a:tc>
                  <a:txBody>
                    <a:bodyPr/>
                    <a:lstStyle/>
                    <a:p>
                      <a:pPr indent="0" algn="ctr">
                        <a:lnSpc>
                          <a:spcPct val="120000"/>
                        </a:lnSpc>
                        <a:spcBef>
                          <a:spcPts val="0"/>
                        </a:spcBef>
                        <a:spcAft>
                          <a:spcPts val="0"/>
                        </a:spcAft>
                        <a:buNone/>
                      </a:pPr>
                      <a:r>
                        <a:rPr lang="zh-CN" sz="1200" b="0" spc="120">
                          <a:solidFill>
                            <a:srgbClr val="000000"/>
                          </a:solidFill>
                          <a:latin typeface="微软雅黑" panose="020B0503020204020204" charset="-122"/>
                          <a:ea typeface="微软雅黑" panose="020B0503020204020204" charset="-122"/>
                          <a:cs typeface="微软雅黑" panose="020B0503020204020204" charset="-122"/>
                        </a:rPr>
                        <a:t>（一）创新能力指标（满分40分）</a:t>
                      </a:r>
                      <a:endParaRPr lang="zh-CN" sz="1200" b="0" spc="120">
                        <a:solidFill>
                          <a:srgbClr val="000000"/>
                        </a:solidFill>
                        <a:latin typeface="微软雅黑" panose="020B0503020204020204" charset="-122"/>
                        <a:ea typeface="微软雅黑" panose="020B0503020204020204" charset="-122"/>
                        <a:cs typeface="微软雅黑" panose="020B0503020204020204" charset="-122"/>
                      </a:endParaRPr>
                    </a:p>
                  </a:txBody>
                  <a:tcPr marL="107950" marR="107950" marT="63500" marB="635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20000"/>
                        </a:lnSpc>
                        <a:spcBef>
                          <a:spcPts val="0"/>
                        </a:spcBef>
                        <a:spcAft>
                          <a:spcPts val="0"/>
                        </a:spcAft>
                        <a:buNone/>
                      </a:pPr>
                      <a:r>
                        <a:rPr lang="zh-CN" sz="1200" b="0" spc="120">
                          <a:solidFill>
                            <a:srgbClr val="000000"/>
                          </a:solidFill>
                          <a:latin typeface="微软雅黑" panose="020B0503020204020204" charset="-122"/>
                          <a:ea typeface="微软雅黑" panose="020B0503020204020204" charset="-122"/>
                          <a:cs typeface="微软雅黑" panose="020B0503020204020204" charset="-122"/>
                        </a:rPr>
                        <a:t>（二）成长性指标（满分30分）</a:t>
                      </a:r>
                      <a:endParaRPr lang="zh-CN" sz="1200" b="0" spc="120">
                        <a:solidFill>
                          <a:srgbClr val="000000"/>
                        </a:solidFill>
                        <a:latin typeface="微软雅黑" panose="020B0503020204020204" charset="-122"/>
                        <a:ea typeface="微软雅黑" panose="020B0503020204020204" charset="-122"/>
                        <a:cs typeface="微软雅黑" panose="020B0503020204020204" charset="-122"/>
                      </a:endParaRPr>
                    </a:p>
                  </a:txBody>
                  <a:tcPr marL="107950" marR="107950" marT="63500" marB="635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20000"/>
                        </a:lnSpc>
                        <a:spcBef>
                          <a:spcPts val="0"/>
                        </a:spcBef>
                        <a:spcAft>
                          <a:spcPts val="0"/>
                        </a:spcAft>
                        <a:buNone/>
                      </a:pPr>
                      <a:r>
                        <a:rPr lang="zh-CN" sz="1200" b="0" spc="120">
                          <a:solidFill>
                            <a:srgbClr val="000000"/>
                          </a:solidFill>
                          <a:latin typeface="微软雅黑" panose="020B0503020204020204" charset="-122"/>
                          <a:ea typeface="微软雅黑" panose="020B0503020204020204" charset="-122"/>
                          <a:cs typeface="微软雅黑" panose="020B0503020204020204" charset="-122"/>
                        </a:rPr>
                        <a:t>（三）专业化指标（满分30分）</a:t>
                      </a:r>
                      <a:endParaRPr lang="zh-CN" sz="1200" b="0" spc="120">
                        <a:solidFill>
                          <a:srgbClr val="000000"/>
                        </a:solidFill>
                        <a:latin typeface="微软雅黑" panose="020B0503020204020204" charset="-122"/>
                        <a:ea typeface="微软雅黑" panose="020B0503020204020204" charset="-122"/>
                        <a:cs typeface="微软雅黑" panose="020B0503020204020204" charset="-122"/>
                      </a:endParaRPr>
                    </a:p>
                  </a:txBody>
                  <a:tcPr marL="107950" marR="107950" marT="63500" marB="635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224280">
                <a:tc>
                  <a:txBody>
                    <a:bodyPr/>
                    <a:lstStyle/>
                    <a:p>
                      <a:pPr indent="0" algn="l">
                        <a:lnSpc>
                          <a:spcPct val="120000"/>
                        </a:lnSpc>
                        <a:spcBef>
                          <a:spcPts val="0"/>
                        </a:spcBef>
                        <a:spcAft>
                          <a:spcPts val="0"/>
                        </a:spcAft>
                        <a:buNone/>
                      </a:pPr>
                      <a:r>
                        <a:rPr lang="zh-CN" sz="1000" b="0" spc="60">
                          <a:solidFill>
                            <a:srgbClr val="000000"/>
                          </a:solidFill>
                          <a:latin typeface="微软雅黑" panose="020B0503020204020204" charset="-122"/>
                          <a:ea typeface="微软雅黑" panose="020B0503020204020204" charset="-122"/>
                          <a:cs typeface="微软雅黑" panose="020B0503020204020204" charset="-122"/>
                        </a:rPr>
                        <a:t>1.与企业主导产品相关的有效知识产权数量（满分20分）</a:t>
                      </a:r>
                      <a:endParaRPr lang="zh-CN" sz="1000" b="0" spc="60">
                        <a:solidFill>
                          <a:srgbClr val="000000"/>
                        </a:solidFill>
                        <a:latin typeface="微软雅黑" panose="020B0503020204020204" charset="-122"/>
                        <a:ea typeface="微软雅黑" panose="020B0503020204020204" charset="-122"/>
                        <a:cs typeface="微软雅黑" panose="020B0503020204020204" charset="-122"/>
                      </a:endParaRPr>
                    </a:p>
                    <a:p>
                      <a:pPr indent="0" algn="l">
                        <a:lnSpc>
                          <a:spcPct val="120000"/>
                        </a:lnSpc>
                        <a:spcBef>
                          <a:spcPts val="0"/>
                        </a:spcBef>
                        <a:spcAft>
                          <a:spcPts val="0"/>
                        </a:spcAft>
                        <a:buNone/>
                      </a:pPr>
                      <a:r>
                        <a:rPr lang="zh-CN" sz="1000" b="0" spc="60">
                          <a:solidFill>
                            <a:srgbClr val="000000"/>
                          </a:solidFill>
                          <a:latin typeface="微软雅黑" panose="020B0503020204020204" charset="-122"/>
                          <a:ea typeface="微软雅黑" panose="020B0503020204020204" charset="-122"/>
                          <a:cs typeface="微软雅黑" panose="020B0503020204020204" charset="-122"/>
                        </a:rPr>
                        <a:t>A. Ⅰ类高价值知识产权1项以上（20分）</a:t>
                      </a:r>
                      <a:endParaRPr lang="zh-CN" sz="1000" b="0" spc="60">
                        <a:solidFill>
                          <a:srgbClr val="000000"/>
                        </a:solidFill>
                        <a:latin typeface="微软雅黑" panose="020B0503020204020204" charset="-122"/>
                        <a:ea typeface="微软雅黑" panose="020B0503020204020204" charset="-122"/>
                        <a:cs typeface="微软雅黑" panose="020B0503020204020204" charset="-122"/>
                      </a:endParaRPr>
                    </a:p>
                    <a:p>
                      <a:pPr indent="0" algn="l">
                        <a:lnSpc>
                          <a:spcPct val="120000"/>
                        </a:lnSpc>
                        <a:spcBef>
                          <a:spcPts val="0"/>
                        </a:spcBef>
                        <a:spcAft>
                          <a:spcPts val="0"/>
                        </a:spcAft>
                        <a:buNone/>
                      </a:pPr>
                      <a:r>
                        <a:rPr lang="zh-CN" sz="1000" b="0" spc="60">
                          <a:solidFill>
                            <a:srgbClr val="000000"/>
                          </a:solidFill>
                          <a:latin typeface="微软雅黑" panose="020B0503020204020204" charset="-122"/>
                          <a:ea typeface="微软雅黑" panose="020B0503020204020204" charset="-122"/>
                          <a:cs typeface="微软雅黑" panose="020B0503020204020204" charset="-122"/>
                        </a:rPr>
                        <a:t>B. 自主研发的Ⅰ类知识产权1项以上（15分）</a:t>
                      </a:r>
                      <a:endParaRPr lang="zh-CN" sz="1000" b="0" spc="60">
                        <a:solidFill>
                          <a:srgbClr val="000000"/>
                        </a:solidFill>
                        <a:latin typeface="微软雅黑" panose="020B0503020204020204" charset="-122"/>
                        <a:ea typeface="微软雅黑" panose="020B0503020204020204" charset="-122"/>
                        <a:cs typeface="微软雅黑" panose="020B0503020204020204" charset="-122"/>
                      </a:endParaRPr>
                    </a:p>
                    <a:p>
                      <a:pPr indent="0" algn="l">
                        <a:lnSpc>
                          <a:spcPct val="120000"/>
                        </a:lnSpc>
                        <a:spcBef>
                          <a:spcPts val="0"/>
                        </a:spcBef>
                        <a:spcAft>
                          <a:spcPts val="0"/>
                        </a:spcAft>
                        <a:buNone/>
                      </a:pPr>
                      <a:r>
                        <a:rPr lang="zh-CN" sz="1000" b="0" spc="60">
                          <a:solidFill>
                            <a:srgbClr val="000000"/>
                          </a:solidFill>
                          <a:latin typeface="微软雅黑" panose="020B0503020204020204" charset="-122"/>
                          <a:ea typeface="微软雅黑" panose="020B0503020204020204" charset="-122"/>
                          <a:cs typeface="微软雅黑" panose="020B0503020204020204" charset="-122"/>
                        </a:rPr>
                        <a:t>C. Ⅰ类知识产权1项以上（10分）</a:t>
                      </a:r>
                      <a:endParaRPr lang="zh-CN" sz="1000" b="0" spc="60">
                        <a:solidFill>
                          <a:srgbClr val="000000"/>
                        </a:solidFill>
                        <a:latin typeface="微软雅黑" panose="020B0503020204020204" charset="-122"/>
                        <a:ea typeface="微软雅黑" panose="020B0503020204020204" charset="-122"/>
                        <a:cs typeface="微软雅黑" panose="020B0503020204020204" charset="-122"/>
                      </a:endParaRPr>
                    </a:p>
                    <a:p>
                      <a:pPr indent="0" algn="l">
                        <a:lnSpc>
                          <a:spcPct val="120000"/>
                        </a:lnSpc>
                        <a:spcBef>
                          <a:spcPts val="0"/>
                        </a:spcBef>
                        <a:spcAft>
                          <a:spcPts val="0"/>
                        </a:spcAft>
                        <a:buNone/>
                      </a:pPr>
                      <a:r>
                        <a:rPr lang="zh-CN" sz="1000" b="0" spc="60">
                          <a:solidFill>
                            <a:srgbClr val="000000"/>
                          </a:solidFill>
                          <a:latin typeface="微软雅黑" panose="020B0503020204020204" charset="-122"/>
                          <a:ea typeface="微软雅黑" panose="020B0503020204020204" charset="-122"/>
                          <a:cs typeface="微软雅黑" panose="020B0503020204020204" charset="-122"/>
                        </a:rPr>
                        <a:t>D. Ⅱ类知识产权1项以上（5分）</a:t>
                      </a:r>
                      <a:endParaRPr lang="zh-CN" sz="1000" b="0" spc="60">
                        <a:solidFill>
                          <a:srgbClr val="000000"/>
                        </a:solidFill>
                        <a:latin typeface="微软雅黑" panose="020B0503020204020204" charset="-122"/>
                        <a:ea typeface="微软雅黑" panose="020B0503020204020204" charset="-122"/>
                        <a:cs typeface="微软雅黑" panose="020B0503020204020204" charset="-122"/>
                      </a:endParaRPr>
                    </a:p>
                    <a:p>
                      <a:pPr indent="0" algn="l">
                        <a:lnSpc>
                          <a:spcPct val="120000"/>
                        </a:lnSpc>
                        <a:spcBef>
                          <a:spcPts val="0"/>
                        </a:spcBef>
                        <a:spcAft>
                          <a:spcPts val="0"/>
                        </a:spcAft>
                        <a:buNone/>
                      </a:pPr>
                      <a:r>
                        <a:rPr lang="zh-CN" sz="1000" b="0" spc="60">
                          <a:solidFill>
                            <a:srgbClr val="000000"/>
                          </a:solidFill>
                          <a:latin typeface="微软雅黑" panose="020B0503020204020204" charset="-122"/>
                          <a:ea typeface="微软雅黑" panose="020B0503020204020204" charset="-122"/>
                          <a:cs typeface="微软雅黑" panose="020B0503020204020204" charset="-122"/>
                        </a:rPr>
                        <a:t>E. 无（0分）</a:t>
                      </a:r>
                      <a:endParaRPr lang="zh-CN" sz="1000" b="0" spc="60">
                        <a:solidFill>
                          <a:srgbClr val="000000"/>
                        </a:solidFill>
                        <a:latin typeface="微软雅黑" panose="020B0503020204020204" charset="-122"/>
                        <a:ea typeface="微软雅黑" panose="020B0503020204020204" charset="-122"/>
                        <a:cs typeface="微软雅黑" panose="020B0503020204020204" charset="-122"/>
                      </a:endParaRPr>
                    </a:p>
                  </a:txBody>
                  <a:tcPr marL="107950" marR="107950" marT="63500" marB="635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a:lnSpc>
                          <a:spcPct val="120000"/>
                        </a:lnSpc>
                        <a:spcBef>
                          <a:spcPts val="0"/>
                        </a:spcBef>
                        <a:spcAft>
                          <a:spcPts val="0"/>
                        </a:spcAft>
                        <a:buNone/>
                      </a:pPr>
                      <a:r>
                        <a:rPr lang="zh-CN" sz="1000" b="0" spc="60">
                          <a:solidFill>
                            <a:srgbClr val="000000"/>
                          </a:solidFill>
                          <a:latin typeface="微软雅黑" panose="020B0503020204020204" charset="-122"/>
                          <a:ea typeface="微软雅黑" panose="020B0503020204020204" charset="-122"/>
                          <a:cs typeface="微软雅黑" panose="020B0503020204020204" charset="-122"/>
                        </a:rPr>
                        <a:t>3.上年度主营业务收入增长率（满分20分）</a:t>
                      </a:r>
                      <a:endParaRPr lang="zh-CN" sz="1000" b="0" spc="60">
                        <a:solidFill>
                          <a:srgbClr val="000000"/>
                        </a:solidFill>
                        <a:latin typeface="微软雅黑" panose="020B0503020204020204" charset="-122"/>
                        <a:ea typeface="微软雅黑" panose="020B0503020204020204" charset="-122"/>
                        <a:cs typeface="微软雅黑" panose="020B0503020204020204" charset="-122"/>
                      </a:endParaRPr>
                    </a:p>
                    <a:p>
                      <a:pPr indent="0" algn="l">
                        <a:lnSpc>
                          <a:spcPct val="120000"/>
                        </a:lnSpc>
                        <a:spcBef>
                          <a:spcPts val="0"/>
                        </a:spcBef>
                        <a:spcAft>
                          <a:spcPts val="0"/>
                        </a:spcAft>
                        <a:buNone/>
                      </a:pPr>
                      <a:r>
                        <a:rPr lang="zh-CN" sz="1000" b="0" spc="60">
                          <a:solidFill>
                            <a:srgbClr val="000000"/>
                          </a:solidFill>
                          <a:latin typeface="微软雅黑" panose="020B0503020204020204" charset="-122"/>
                          <a:ea typeface="微软雅黑" panose="020B0503020204020204" charset="-122"/>
                          <a:cs typeface="微软雅黑" panose="020B0503020204020204" charset="-122"/>
                        </a:rPr>
                        <a:t>A. 15%以上（20分）</a:t>
                      </a:r>
                      <a:endParaRPr lang="zh-CN" sz="1000" b="0" spc="60">
                        <a:solidFill>
                          <a:srgbClr val="000000"/>
                        </a:solidFill>
                        <a:latin typeface="微软雅黑" panose="020B0503020204020204" charset="-122"/>
                        <a:ea typeface="微软雅黑" panose="020B0503020204020204" charset="-122"/>
                        <a:cs typeface="微软雅黑" panose="020B0503020204020204" charset="-122"/>
                      </a:endParaRPr>
                    </a:p>
                    <a:p>
                      <a:pPr indent="0" algn="l">
                        <a:lnSpc>
                          <a:spcPct val="120000"/>
                        </a:lnSpc>
                        <a:spcBef>
                          <a:spcPts val="0"/>
                        </a:spcBef>
                        <a:spcAft>
                          <a:spcPts val="0"/>
                        </a:spcAft>
                        <a:buNone/>
                      </a:pPr>
                      <a:r>
                        <a:rPr lang="zh-CN" sz="1000" b="0" spc="60">
                          <a:solidFill>
                            <a:srgbClr val="000000"/>
                          </a:solidFill>
                          <a:latin typeface="微软雅黑" panose="020B0503020204020204" charset="-122"/>
                          <a:ea typeface="微软雅黑" panose="020B0503020204020204" charset="-122"/>
                          <a:cs typeface="微软雅黑" panose="020B0503020204020204" charset="-122"/>
                        </a:rPr>
                        <a:t>B. 10%-15%（15分）</a:t>
                      </a:r>
                      <a:endParaRPr lang="zh-CN" sz="1000" b="0" spc="60">
                        <a:solidFill>
                          <a:srgbClr val="000000"/>
                        </a:solidFill>
                        <a:latin typeface="微软雅黑" panose="020B0503020204020204" charset="-122"/>
                        <a:ea typeface="微软雅黑" panose="020B0503020204020204" charset="-122"/>
                        <a:cs typeface="微软雅黑" panose="020B0503020204020204" charset="-122"/>
                      </a:endParaRPr>
                    </a:p>
                    <a:p>
                      <a:pPr indent="0" algn="l">
                        <a:lnSpc>
                          <a:spcPct val="120000"/>
                        </a:lnSpc>
                        <a:spcBef>
                          <a:spcPts val="0"/>
                        </a:spcBef>
                        <a:spcAft>
                          <a:spcPts val="0"/>
                        </a:spcAft>
                        <a:buNone/>
                      </a:pPr>
                      <a:r>
                        <a:rPr lang="zh-CN" sz="1000" b="0" spc="60">
                          <a:solidFill>
                            <a:srgbClr val="000000"/>
                          </a:solidFill>
                          <a:latin typeface="微软雅黑" panose="020B0503020204020204" charset="-122"/>
                          <a:ea typeface="微软雅黑" panose="020B0503020204020204" charset="-122"/>
                          <a:cs typeface="微软雅黑" panose="020B0503020204020204" charset="-122"/>
                        </a:rPr>
                        <a:t>C. 5%-10%（10分）</a:t>
                      </a:r>
                      <a:endParaRPr lang="zh-CN" sz="1000" b="0" spc="60">
                        <a:solidFill>
                          <a:srgbClr val="000000"/>
                        </a:solidFill>
                        <a:latin typeface="微软雅黑" panose="020B0503020204020204" charset="-122"/>
                        <a:ea typeface="微软雅黑" panose="020B0503020204020204" charset="-122"/>
                        <a:cs typeface="微软雅黑" panose="020B0503020204020204" charset="-122"/>
                      </a:endParaRPr>
                    </a:p>
                    <a:p>
                      <a:pPr indent="0" algn="l">
                        <a:lnSpc>
                          <a:spcPct val="120000"/>
                        </a:lnSpc>
                        <a:spcBef>
                          <a:spcPts val="0"/>
                        </a:spcBef>
                        <a:spcAft>
                          <a:spcPts val="0"/>
                        </a:spcAft>
                        <a:buNone/>
                      </a:pPr>
                      <a:r>
                        <a:rPr lang="zh-CN" sz="1000" b="0" spc="60">
                          <a:solidFill>
                            <a:srgbClr val="000000"/>
                          </a:solidFill>
                          <a:latin typeface="微软雅黑" panose="020B0503020204020204" charset="-122"/>
                          <a:ea typeface="微软雅黑" panose="020B0503020204020204" charset="-122"/>
                          <a:cs typeface="微软雅黑" panose="020B0503020204020204" charset="-122"/>
                        </a:rPr>
                        <a:t>D. 0%-5%（5分）</a:t>
                      </a:r>
                      <a:endParaRPr lang="zh-CN" sz="1000" b="0" spc="60">
                        <a:solidFill>
                          <a:srgbClr val="000000"/>
                        </a:solidFill>
                        <a:latin typeface="微软雅黑" panose="020B0503020204020204" charset="-122"/>
                        <a:ea typeface="微软雅黑" panose="020B0503020204020204" charset="-122"/>
                        <a:cs typeface="微软雅黑" panose="020B0503020204020204" charset="-122"/>
                      </a:endParaRPr>
                    </a:p>
                    <a:p>
                      <a:pPr indent="0" algn="l">
                        <a:lnSpc>
                          <a:spcPct val="120000"/>
                        </a:lnSpc>
                        <a:spcBef>
                          <a:spcPts val="0"/>
                        </a:spcBef>
                        <a:spcAft>
                          <a:spcPts val="0"/>
                        </a:spcAft>
                        <a:buNone/>
                      </a:pPr>
                      <a:r>
                        <a:rPr lang="zh-CN" sz="1000" b="0" spc="60">
                          <a:solidFill>
                            <a:srgbClr val="000000"/>
                          </a:solidFill>
                          <a:latin typeface="微软雅黑" panose="020B0503020204020204" charset="-122"/>
                          <a:ea typeface="微软雅黑" panose="020B0503020204020204" charset="-122"/>
                          <a:cs typeface="微软雅黑" panose="020B0503020204020204" charset="-122"/>
                        </a:rPr>
                        <a:t>E. 0%以下（0分）</a:t>
                      </a:r>
                      <a:endParaRPr lang="zh-CN" altLang="en-US" sz="1000" b="0" spc="60">
                        <a:solidFill>
                          <a:srgbClr val="000000"/>
                        </a:solidFill>
                        <a:latin typeface="微软雅黑" panose="020B0503020204020204" charset="-122"/>
                        <a:ea typeface="微软雅黑" panose="020B0503020204020204" charset="-122"/>
                        <a:cs typeface="微软雅黑" panose="020B0503020204020204" charset="-122"/>
                      </a:endParaRPr>
                    </a:p>
                  </a:txBody>
                  <a:tcPr marL="107950" marR="107950" marT="63500" marB="635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a:lnSpc>
                          <a:spcPct val="120000"/>
                        </a:lnSpc>
                        <a:spcBef>
                          <a:spcPts val="0"/>
                        </a:spcBef>
                        <a:spcAft>
                          <a:spcPts val="0"/>
                        </a:spcAft>
                        <a:buNone/>
                      </a:pPr>
                      <a:r>
                        <a:rPr lang="zh-CN" sz="1000" b="0" spc="60">
                          <a:solidFill>
                            <a:srgbClr val="000000"/>
                          </a:solidFill>
                          <a:latin typeface="微软雅黑" panose="020B0503020204020204" charset="-122"/>
                          <a:ea typeface="微软雅黑" panose="020B0503020204020204" charset="-122"/>
                          <a:cs typeface="微软雅黑" panose="020B0503020204020204" charset="-122"/>
                        </a:rPr>
                        <a:t>5.主导产品所属领域情况（满分10分）</a:t>
                      </a:r>
                      <a:endParaRPr lang="zh-CN" sz="1000" b="0" spc="60">
                        <a:solidFill>
                          <a:srgbClr val="000000"/>
                        </a:solidFill>
                        <a:latin typeface="微软雅黑" panose="020B0503020204020204" charset="-122"/>
                        <a:ea typeface="微软雅黑" panose="020B0503020204020204" charset="-122"/>
                        <a:cs typeface="微软雅黑" panose="020B0503020204020204" charset="-122"/>
                      </a:endParaRPr>
                    </a:p>
                    <a:p>
                      <a:pPr indent="0" algn="l">
                        <a:lnSpc>
                          <a:spcPct val="120000"/>
                        </a:lnSpc>
                        <a:spcBef>
                          <a:spcPts val="0"/>
                        </a:spcBef>
                        <a:spcAft>
                          <a:spcPts val="0"/>
                        </a:spcAft>
                        <a:buNone/>
                      </a:pPr>
                      <a:r>
                        <a:rPr lang="zh-CN" sz="1000" b="0" spc="60">
                          <a:solidFill>
                            <a:srgbClr val="000000"/>
                          </a:solidFill>
                          <a:latin typeface="微软雅黑" panose="020B0503020204020204" charset="-122"/>
                          <a:ea typeface="微软雅黑" panose="020B0503020204020204" charset="-122"/>
                          <a:cs typeface="微软雅黑" panose="020B0503020204020204" charset="-122"/>
                        </a:rPr>
                        <a:t>A.属于《战略性新兴产业分类》（10分）</a:t>
                      </a:r>
                      <a:endParaRPr lang="zh-CN" sz="1000" b="0" spc="60">
                        <a:solidFill>
                          <a:srgbClr val="000000"/>
                        </a:solidFill>
                        <a:latin typeface="微软雅黑" panose="020B0503020204020204" charset="-122"/>
                        <a:ea typeface="微软雅黑" panose="020B0503020204020204" charset="-122"/>
                        <a:cs typeface="微软雅黑" panose="020B0503020204020204" charset="-122"/>
                      </a:endParaRPr>
                    </a:p>
                    <a:p>
                      <a:pPr indent="0" algn="l">
                        <a:lnSpc>
                          <a:spcPct val="120000"/>
                        </a:lnSpc>
                        <a:spcBef>
                          <a:spcPts val="0"/>
                        </a:spcBef>
                        <a:spcAft>
                          <a:spcPts val="0"/>
                        </a:spcAft>
                        <a:buNone/>
                      </a:pPr>
                      <a:r>
                        <a:rPr lang="zh-CN" sz="1000" b="0" spc="60">
                          <a:solidFill>
                            <a:srgbClr val="000000"/>
                          </a:solidFill>
                          <a:latin typeface="微软雅黑" panose="020B0503020204020204" charset="-122"/>
                          <a:ea typeface="微软雅黑" panose="020B0503020204020204" charset="-122"/>
                          <a:cs typeface="微软雅黑" panose="020B0503020204020204" charset="-122"/>
                        </a:rPr>
                        <a:t>B.属于其他领域（5分）</a:t>
                      </a:r>
                      <a:endParaRPr lang="zh-CN" altLang="en-US" sz="1000" b="0" spc="60">
                        <a:solidFill>
                          <a:srgbClr val="000000"/>
                        </a:solidFill>
                        <a:latin typeface="微软雅黑" panose="020B0503020204020204" charset="-122"/>
                        <a:ea typeface="微软雅黑" panose="020B0503020204020204" charset="-122"/>
                        <a:cs typeface="微软雅黑" panose="020B0503020204020204" charset="-122"/>
                      </a:endParaRPr>
                    </a:p>
                  </a:txBody>
                  <a:tcPr marL="107950" marR="107950" marT="63500" marB="635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407160">
                <a:tc>
                  <a:txBody>
                    <a:bodyPr/>
                    <a:lstStyle/>
                    <a:p>
                      <a:pPr indent="0" algn="l">
                        <a:lnSpc>
                          <a:spcPct val="120000"/>
                        </a:lnSpc>
                        <a:spcBef>
                          <a:spcPts val="0"/>
                        </a:spcBef>
                        <a:spcAft>
                          <a:spcPts val="0"/>
                        </a:spcAft>
                        <a:buNone/>
                      </a:pPr>
                      <a:r>
                        <a:rPr lang="zh-CN" sz="1000" b="0" spc="60">
                          <a:solidFill>
                            <a:srgbClr val="000000"/>
                          </a:solidFill>
                          <a:latin typeface="微软雅黑" panose="020B0503020204020204" charset="-122"/>
                          <a:ea typeface="微软雅黑" panose="020B0503020204020204" charset="-122"/>
                          <a:cs typeface="微软雅黑" panose="020B0503020204020204" charset="-122"/>
                        </a:rPr>
                        <a:t>2.上年度研发费用总额占营业收入总额比重（满分20分）</a:t>
                      </a:r>
                      <a:endParaRPr lang="zh-CN" sz="1000" b="0" spc="60">
                        <a:solidFill>
                          <a:srgbClr val="000000"/>
                        </a:solidFill>
                        <a:latin typeface="微软雅黑" panose="020B0503020204020204" charset="-122"/>
                        <a:ea typeface="微软雅黑" panose="020B0503020204020204" charset="-122"/>
                        <a:cs typeface="微软雅黑" panose="020B0503020204020204" charset="-122"/>
                      </a:endParaRPr>
                    </a:p>
                    <a:p>
                      <a:pPr indent="0" algn="l">
                        <a:lnSpc>
                          <a:spcPct val="120000"/>
                        </a:lnSpc>
                        <a:spcBef>
                          <a:spcPts val="0"/>
                        </a:spcBef>
                        <a:spcAft>
                          <a:spcPts val="0"/>
                        </a:spcAft>
                        <a:buNone/>
                      </a:pPr>
                      <a:r>
                        <a:rPr lang="zh-CN" sz="1000" b="0" spc="60">
                          <a:solidFill>
                            <a:srgbClr val="000000"/>
                          </a:solidFill>
                          <a:latin typeface="微软雅黑" panose="020B0503020204020204" charset="-122"/>
                          <a:ea typeface="微软雅黑" panose="020B0503020204020204" charset="-122"/>
                          <a:cs typeface="微软雅黑" panose="020B0503020204020204" charset="-122"/>
                        </a:rPr>
                        <a:t>A. 5%以上（20分）</a:t>
                      </a:r>
                      <a:endParaRPr lang="zh-CN" sz="1000" b="0" spc="60">
                        <a:solidFill>
                          <a:srgbClr val="000000"/>
                        </a:solidFill>
                        <a:latin typeface="微软雅黑" panose="020B0503020204020204" charset="-122"/>
                        <a:ea typeface="微软雅黑" panose="020B0503020204020204" charset="-122"/>
                        <a:cs typeface="微软雅黑" panose="020B0503020204020204" charset="-122"/>
                      </a:endParaRPr>
                    </a:p>
                    <a:p>
                      <a:pPr indent="0" algn="l">
                        <a:lnSpc>
                          <a:spcPct val="120000"/>
                        </a:lnSpc>
                        <a:spcBef>
                          <a:spcPts val="0"/>
                        </a:spcBef>
                        <a:spcAft>
                          <a:spcPts val="0"/>
                        </a:spcAft>
                        <a:buNone/>
                      </a:pPr>
                      <a:r>
                        <a:rPr lang="zh-CN" sz="1000" b="0" spc="60">
                          <a:solidFill>
                            <a:srgbClr val="000000"/>
                          </a:solidFill>
                          <a:latin typeface="微软雅黑" panose="020B0503020204020204" charset="-122"/>
                          <a:ea typeface="微软雅黑" panose="020B0503020204020204" charset="-122"/>
                          <a:cs typeface="微软雅黑" panose="020B0503020204020204" charset="-122"/>
                        </a:rPr>
                        <a:t>B. 3%-5%（15分）</a:t>
                      </a:r>
                      <a:endParaRPr lang="zh-CN" sz="1000" b="0" spc="60">
                        <a:solidFill>
                          <a:srgbClr val="000000"/>
                        </a:solidFill>
                        <a:latin typeface="微软雅黑" panose="020B0503020204020204" charset="-122"/>
                        <a:ea typeface="微软雅黑" panose="020B0503020204020204" charset="-122"/>
                        <a:cs typeface="微软雅黑" panose="020B0503020204020204" charset="-122"/>
                      </a:endParaRPr>
                    </a:p>
                    <a:p>
                      <a:pPr indent="0" algn="l">
                        <a:lnSpc>
                          <a:spcPct val="120000"/>
                        </a:lnSpc>
                        <a:spcBef>
                          <a:spcPts val="0"/>
                        </a:spcBef>
                        <a:spcAft>
                          <a:spcPts val="0"/>
                        </a:spcAft>
                        <a:buNone/>
                      </a:pPr>
                      <a:r>
                        <a:rPr lang="zh-CN" sz="1000" b="0" spc="60">
                          <a:solidFill>
                            <a:srgbClr val="000000"/>
                          </a:solidFill>
                          <a:latin typeface="微软雅黑" panose="020B0503020204020204" charset="-122"/>
                          <a:ea typeface="微软雅黑" panose="020B0503020204020204" charset="-122"/>
                          <a:cs typeface="微软雅黑" panose="020B0503020204020204" charset="-122"/>
                        </a:rPr>
                        <a:t>C. 2%-3%（10分）</a:t>
                      </a:r>
                      <a:endParaRPr lang="zh-CN" sz="1000" b="0" spc="60">
                        <a:solidFill>
                          <a:srgbClr val="000000"/>
                        </a:solidFill>
                        <a:latin typeface="微软雅黑" panose="020B0503020204020204" charset="-122"/>
                        <a:ea typeface="微软雅黑" panose="020B0503020204020204" charset="-122"/>
                        <a:cs typeface="微软雅黑" panose="020B0503020204020204" charset="-122"/>
                      </a:endParaRPr>
                    </a:p>
                    <a:p>
                      <a:pPr indent="0" algn="l">
                        <a:lnSpc>
                          <a:spcPct val="120000"/>
                        </a:lnSpc>
                        <a:spcBef>
                          <a:spcPts val="0"/>
                        </a:spcBef>
                        <a:spcAft>
                          <a:spcPts val="0"/>
                        </a:spcAft>
                        <a:buNone/>
                      </a:pPr>
                      <a:r>
                        <a:rPr lang="zh-CN" sz="1000" b="0" spc="60">
                          <a:solidFill>
                            <a:srgbClr val="000000"/>
                          </a:solidFill>
                          <a:latin typeface="微软雅黑" panose="020B0503020204020204" charset="-122"/>
                          <a:ea typeface="微软雅黑" panose="020B0503020204020204" charset="-122"/>
                          <a:cs typeface="微软雅黑" panose="020B0503020204020204" charset="-122"/>
                        </a:rPr>
                        <a:t>D. 1%-2%（5分）</a:t>
                      </a:r>
                      <a:endParaRPr lang="zh-CN" sz="1000" b="0" spc="60">
                        <a:solidFill>
                          <a:srgbClr val="000000"/>
                        </a:solidFill>
                        <a:latin typeface="微软雅黑" panose="020B0503020204020204" charset="-122"/>
                        <a:ea typeface="微软雅黑" panose="020B0503020204020204" charset="-122"/>
                        <a:cs typeface="微软雅黑" panose="020B0503020204020204" charset="-122"/>
                      </a:endParaRPr>
                    </a:p>
                    <a:p>
                      <a:pPr indent="0" algn="l">
                        <a:lnSpc>
                          <a:spcPct val="120000"/>
                        </a:lnSpc>
                        <a:spcBef>
                          <a:spcPts val="0"/>
                        </a:spcBef>
                        <a:spcAft>
                          <a:spcPts val="0"/>
                        </a:spcAft>
                        <a:buNone/>
                      </a:pPr>
                      <a:r>
                        <a:rPr lang="zh-CN" sz="1000" b="0" spc="60">
                          <a:solidFill>
                            <a:srgbClr val="000000"/>
                          </a:solidFill>
                          <a:latin typeface="微软雅黑" panose="020B0503020204020204" charset="-122"/>
                          <a:ea typeface="微软雅黑" panose="020B0503020204020204" charset="-122"/>
                          <a:cs typeface="微软雅黑" panose="020B0503020204020204" charset="-122"/>
                        </a:rPr>
                        <a:t>E. 1%以下（0分）</a:t>
                      </a:r>
                      <a:endParaRPr lang="zh-CN" altLang="en-US" sz="1000" b="0" spc="60">
                        <a:solidFill>
                          <a:srgbClr val="000000"/>
                        </a:solidFill>
                        <a:latin typeface="微软雅黑" panose="020B0503020204020204" charset="-122"/>
                        <a:ea typeface="微软雅黑" panose="020B0503020204020204" charset="-122"/>
                        <a:cs typeface="微软雅黑" panose="020B0503020204020204" charset="-122"/>
                      </a:endParaRPr>
                    </a:p>
                  </a:txBody>
                  <a:tcPr marL="107950" marR="107950" marT="63500" marB="635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a:lnSpc>
                          <a:spcPct val="120000"/>
                        </a:lnSpc>
                        <a:spcBef>
                          <a:spcPts val="0"/>
                        </a:spcBef>
                        <a:spcAft>
                          <a:spcPts val="0"/>
                        </a:spcAft>
                        <a:buNone/>
                      </a:pPr>
                      <a:r>
                        <a:rPr lang="zh-CN" sz="1000" b="0" spc="60">
                          <a:solidFill>
                            <a:srgbClr val="000000"/>
                          </a:solidFill>
                          <a:latin typeface="微软雅黑" panose="020B0503020204020204" charset="-122"/>
                          <a:ea typeface="微软雅黑" panose="020B0503020204020204" charset="-122"/>
                          <a:cs typeface="微软雅黑" panose="020B0503020204020204" charset="-122"/>
                        </a:rPr>
                        <a:t>4.上年度资产负债率（满分10分）</a:t>
                      </a:r>
                      <a:endParaRPr lang="zh-CN" sz="1000" b="0" spc="60">
                        <a:solidFill>
                          <a:srgbClr val="000000"/>
                        </a:solidFill>
                        <a:latin typeface="微软雅黑" panose="020B0503020204020204" charset="-122"/>
                        <a:ea typeface="微软雅黑" panose="020B0503020204020204" charset="-122"/>
                        <a:cs typeface="微软雅黑" panose="020B0503020204020204" charset="-122"/>
                      </a:endParaRPr>
                    </a:p>
                    <a:p>
                      <a:pPr indent="0" algn="l">
                        <a:lnSpc>
                          <a:spcPct val="120000"/>
                        </a:lnSpc>
                        <a:spcBef>
                          <a:spcPts val="0"/>
                        </a:spcBef>
                        <a:spcAft>
                          <a:spcPts val="0"/>
                        </a:spcAft>
                        <a:buNone/>
                      </a:pPr>
                      <a:r>
                        <a:rPr lang="zh-CN" sz="1000" b="0" spc="60">
                          <a:solidFill>
                            <a:srgbClr val="000000"/>
                          </a:solidFill>
                          <a:latin typeface="微软雅黑" panose="020B0503020204020204" charset="-122"/>
                          <a:ea typeface="微软雅黑" panose="020B0503020204020204" charset="-122"/>
                          <a:cs typeface="微软雅黑" panose="020B0503020204020204" charset="-122"/>
                        </a:rPr>
                        <a:t>A. 55%以下（10分）</a:t>
                      </a:r>
                      <a:endParaRPr lang="zh-CN" sz="1000" b="0" spc="60">
                        <a:solidFill>
                          <a:srgbClr val="000000"/>
                        </a:solidFill>
                        <a:latin typeface="微软雅黑" panose="020B0503020204020204" charset="-122"/>
                        <a:ea typeface="微软雅黑" panose="020B0503020204020204" charset="-122"/>
                        <a:cs typeface="微软雅黑" panose="020B0503020204020204" charset="-122"/>
                      </a:endParaRPr>
                    </a:p>
                    <a:p>
                      <a:pPr indent="0" algn="l">
                        <a:lnSpc>
                          <a:spcPct val="120000"/>
                        </a:lnSpc>
                        <a:spcBef>
                          <a:spcPts val="0"/>
                        </a:spcBef>
                        <a:spcAft>
                          <a:spcPts val="0"/>
                        </a:spcAft>
                        <a:buNone/>
                      </a:pPr>
                      <a:r>
                        <a:rPr lang="zh-CN" sz="1000" b="0" spc="60">
                          <a:solidFill>
                            <a:srgbClr val="000000"/>
                          </a:solidFill>
                          <a:latin typeface="微软雅黑" panose="020B0503020204020204" charset="-122"/>
                          <a:ea typeface="微软雅黑" panose="020B0503020204020204" charset="-122"/>
                          <a:cs typeface="微软雅黑" panose="020B0503020204020204" charset="-122"/>
                        </a:rPr>
                        <a:t>B. 55%-75%（5分）</a:t>
                      </a:r>
                      <a:endParaRPr lang="zh-CN" sz="1000" b="0" spc="60">
                        <a:solidFill>
                          <a:srgbClr val="000000"/>
                        </a:solidFill>
                        <a:latin typeface="微软雅黑" panose="020B0503020204020204" charset="-122"/>
                        <a:ea typeface="微软雅黑" panose="020B0503020204020204" charset="-122"/>
                        <a:cs typeface="微软雅黑" panose="020B0503020204020204" charset="-122"/>
                      </a:endParaRPr>
                    </a:p>
                    <a:p>
                      <a:pPr indent="0" algn="l">
                        <a:lnSpc>
                          <a:spcPct val="120000"/>
                        </a:lnSpc>
                        <a:spcBef>
                          <a:spcPts val="0"/>
                        </a:spcBef>
                        <a:spcAft>
                          <a:spcPts val="0"/>
                        </a:spcAft>
                        <a:buNone/>
                      </a:pPr>
                      <a:r>
                        <a:rPr lang="zh-CN" sz="1000" b="0" spc="60">
                          <a:solidFill>
                            <a:srgbClr val="000000"/>
                          </a:solidFill>
                          <a:latin typeface="微软雅黑" panose="020B0503020204020204" charset="-122"/>
                          <a:ea typeface="微软雅黑" panose="020B0503020204020204" charset="-122"/>
                          <a:cs typeface="微软雅黑" panose="020B0503020204020204" charset="-122"/>
                        </a:rPr>
                        <a:t>D. 75%以上（0分）</a:t>
                      </a:r>
                      <a:endParaRPr lang="zh-CN" altLang="en-US" sz="1000" b="0" spc="60">
                        <a:solidFill>
                          <a:srgbClr val="000000"/>
                        </a:solidFill>
                        <a:latin typeface="微软雅黑" panose="020B0503020204020204" charset="-122"/>
                        <a:ea typeface="微软雅黑" panose="020B0503020204020204" charset="-122"/>
                        <a:cs typeface="微软雅黑" panose="020B0503020204020204" charset="-122"/>
                      </a:endParaRPr>
                    </a:p>
                  </a:txBody>
                  <a:tcPr marL="107950" marR="107950" marT="63500" marB="635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a:lnSpc>
                          <a:spcPct val="120000"/>
                        </a:lnSpc>
                        <a:spcBef>
                          <a:spcPts val="0"/>
                        </a:spcBef>
                        <a:spcAft>
                          <a:spcPts val="0"/>
                        </a:spcAft>
                        <a:buNone/>
                      </a:pPr>
                      <a:r>
                        <a:rPr lang="zh-CN" sz="1000" b="0" spc="60">
                          <a:solidFill>
                            <a:srgbClr val="000000"/>
                          </a:solidFill>
                          <a:latin typeface="微软雅黑" panose="020B0503020204020204" charset="-122"/>
                          <a:ea typeface="微软雅黑" panose="020B0503020204020204" charset="-122"/>
                          <a:cs typeface="微软雅黑" panose="020B0503020204020204" charset="-122"/>
                        </a:rPr>
                        <a:t>6.上年度主营业务收入总额占营业收入总额比重（满分20分）</a:t>
                      </a:r>
                      <a:endParaRPr lang="zh-CN" sz="1000" b="0" spc="60">
                        <a:solidFill>
                          <a:srgbClr val="000000"/>
                        </a:solidFill>
                        <a:latin typeface="微软雅黑" panose="020B0503020204020204" charset="-122"/>
                        <a:ea typeface="微软雅黑" panose="020B0503020204020204" charset="-122"/>
                        <a:cs typeface="微软雅黑" panose="020B0503020204020204" charset="-122"/>
                      </a:endParaRPr>
                    </a:p>
                    <a:p>
                      <a:pPr indent="0" algn="l">
                        <a:lnSpc>
                          <a:spcPct val="120000"/>
                        </a:lnSpc>
                        <a:spcBef>
                          <a:spcPts val="0"/>
                        </a:spcBef>
                        <a:spcAft>
                          <a:spcPts val="0"/>
                        </a:spcAft>
                        <a:buNone/>
                      </a:pPr>
                      <a:r>
                        <a:rPr lang="zh-CN" sz="1000" b="0" spc="60">
                          <a:solidFill>
                            <a:srgbClr val="000000"/>
                          </a:solidFill>
                          <a:latin typeface="微软雅黑" panose="020B0503020204020204" charset="-122"/>
                          <a:ea typeface="微软雅黑" panose="020B0503020204020204" charset="-122"/>
                          <a:cs typeface="微软雅黑" panose="020B0503020204020204" charset="-122"/>
                        </a:rPr>
                        <a:t>A. 70%以上（20分）</a:t>
                      </a:r>
                      <a:endParaRPr lang="zh-CN" sz="1000" b="0" spc="60">
                        <a:solidFill>
                          <a:srgbClr val="000000"/>
                        </a:solidFill>
                        <a:latin typeface="微软雅黑" panose="020B0503020204020204" charset="-122"/>
                        <a:ea typeface="微软雅黑" panose="020B0503020204020204" charset="-122"/>
                        <a:cs typeface="微软雅黑" panose="020B0503020204020204" charset="-122"/>
                      </a:endParaRPr>
                    </a:p>
                    <a:p>
                      <a:pPr indent="0" algn="l">
                        <a:lnSpc>
                          <a:spcPct val="120000"/>
                        </a:lnSpc>
                        <a:spcBef>
                          <a:spcPts val="0"/>
                        </a:spcBef>
                        <a:spcAft>
                          <a:spcPts val="0"/>
                        </a:spcAft>
                        <a:buNone/>
                      </a:pPr>
                      <a:r>
                        <a:rPr lang="zh-CN" sz="1000" b="0" spc="60">
                          <a:solidFill>
                            <a:srgbClr val="000000"/>
                          </a:solidFill>
                          <a:latin typeface="微软雅黑" panose="020B0503020204020204" charset="-122"/>
                          <a:ea typeface="微软雅黑" panose="020B0503020204020204" charset="-122"/>
                          <a:cs typeface="微软雅黑" panose="020B0503020204020204" charset="-122"/>
                        </a:rPr>
                        <a:t>B. 60%-70%（15分）</a:t>
                      </a:r>
                      <a:endParaRPr lang="zh-CN" sz="1000" b="0" spc="60">
                        <a:solidFill>
                          <a:srgbClr val="000000"/>
                        </a:solidFill>
                        <a:latin typeface="微软雅黑" panose="020B0503020204020204" charset="-122"/>
                        <a:ea typeface="微软雅黑" panose="020B0503020204020204" charset="-122"/>
                        <a:cs typeface="微软雅黑" panose="020B0503020204020204" charset="-122"/>
                      </a:endParaRPr>
                    </a:p>
                    <a:p>
                      <a:pPr indent="0" algn="l">
                        <a:lnSpc>
                          <a:spcPct val="120000"/>
                        </a:lnSpc>
                        <a:spcBef>
                          <a:spcPts val="0"/>
                        </a:spcBef>
                        <a:spcAft>
                          <a:spcPts val="0"/>
                        </a:spcAft>
                        <a:buNone/>
                      </a:pPr>
                      <a:r>
                        <a:rPr lang="zh-CN" sz="1000" b="0" spc="60">
                          <a:solidFill>
                            <a:srgbClr val="000000"/>
                          </a:solidFill>
                          <a:latin typeface="微软雅黑" panose="020B0503020204020204" charset="-122"/>
                          <a:ea typeface="微软雅黑" panose="020B0503020204020204" charset="-122"/>
                          <a:cs typeface="微软雅黑" panose="020B0503020204020204" charset="-122"/>
                        </a:rPr>
                        <a:t>C. 55%-60%（10分）</a:t>
                      </a:r>
                      <a:endParaRPr lang="zh-CN" sz="1000" b="0" spc="60">
                        <a:solidFill>
                          <a:srgbClr val="000000"/>
                        </a:solidFill>
                        <a:latin typeface="微软雅黑" panose="020B0503020204020204" charset="-122"/>
                        <a:ea typeface="微软雅黑" panose="020B0503020204020204" charset="-122"/>
                        <a:cs typeface="微软雅黑" panose="020B0503020204020204" charset="-122"/>
                      </a:endParaRPr>
                    </a:p>
                    <a:p>
                      <a:pPr indent="0" algn="l">
                        <a:lnSpc>
                          <a:spcPct val="120000"/>
                        </a:lnSpc>
                        <a:spcBef>
                          <a:spcPts val="0"/>
                        </a:spcBef>
                        <a:spcAft>
                          <a:spcPts val="0"/>
                        </a:spcAft>
                        <a:buNone/>
                      </a:pPr>
                      <a:r>
                        <a:rPr lang="zh-CN" sz="1000" b="0" spc="60">
                          <a:solidFill>
                            <a:srgbClr val="000000"/>
                          </a:solidFill>
                          <a:latin typeface="微软雅黑" panose="020B0503020204020204" charset="-122"/>
                          <a:ea typeface="微软雅黑" panose="020B0503020204020204" charset="-122"/>
                          <a:cs typeface="微软雅黑" panose="020B0503020204020204" charset="-122"/>
                        </a:rPr>
                        <a:t>D. 50%-55%（5分）</a:t>
                      </a:r>
                      <a:endParaRPr lang="zh-CN" sz="1000" b="0" spc="60">
                        <a:solidFill>
                          <a:srgbClr val="000000"/>
                        </a:solidFill>
                        <a:latin typeface="微软雅黑" panose="020B0503020204020204" charset="-122"/>
                        <a:ea typeface="微软雅黑" panose="020B0503020204020204" charset="-122"/>
                        <a:cs typeface="微软雅黑" panose="020B0503020204020204" charset="-122"/>
                      </a:endParaRPr>
                    </a:p>
                    <a:p>
                      <a:pPr indent="0" algn="l">
                        <a:lnSpc>
                          <a:spcPct val="120000"/>
                        </a:lnSpc>
                        <a:spcBef>
                          <a:spcPts val="0"/>
                        </a:spcBef>
                        <a:spcAft>
                          <a:spcPts val="0"/>
                        </a:spcAft>
                        <a:buNone/>
                      </a:pPr>
                      <a:r>
                        <a:rPr lang="zh-CN" sz="1000" b="0" spc="60">
                          <a:solidFill>
                            <a:srgbClr val="000000"/>
                          </a:solidFill>
                          <a:latin typeface="微软雅黑" panose="020B0503020204020204" charset="-122"/>
                          <a:ea typeface="微软雅黑" panose="020B0503020204020204" charset="-122"/>
                          <a:cs typeface="微软雅黑" panose="020B0503020204020204" charset="-122"/>
                        </a:rPr>
                        <a:t>E. 50%以下（0分）</a:t>
                      </a:r>
                      <a:endParaRPr lang="zh-CN" altLang="en-US" sz="1000" b="0" spc="60">
                        <a:solidFill>
                          <a:srgbClr val="000000"/>
                        </a:solidFill>
                        <a:latin typeface="微软雅黑" panose="020B0503020204020204" charset="-122"/>
                        <a:ea typeface="微软雅黑" panose="020B0503020204020204" charset="-122"/>
                        <a:cs typeface="微软雅黑" panose="020B0503020204020204" charset="-122"/>
                      </a:endParaRPr>
                    </a:p>
                  </a:txBody>
                  <a:tcPr marL="107950" marR="107950" marT="63500" marB="635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303020">
                <a:tc gridSpan="3">
                  <a:txBody>
                    <a:bodyPr/>
                    <a:lstStyle/>
                    <a:p>
                      <a:pPr indent="0" algn="l">
                        <a:lnSpc>
                          <a:spcPct val="120000"/>
                        </a:lnSpc>
                        <a:spcBef>
                          <a:spcPts val="0"/>
                        </a:spcBef>
                        <a:spcAft>
                          <a:spcPts val="0"/>
                        </a:spcAft>
                        <a:buNone/>
                      </a:pPr>
                      <a:r>
                        <a:rPr lang="zh-CN" altLang="en-US" sz="1000" b="0" spc="60">
                          <a:solidFill>
                            <a:srgbClr val="000000"/>
                          </a:solidFill>
                          <a:latin typeface="微软雅黑" panose="020B0503020204020204" charset="-122"/>
                          <a:ea typeface="微软雅黑" panose="020B0503020204020204" charset="-122"/>
                          <a:cs typeface="微软雅黑" panose="020B0503020204020204" charset="-122"/>
                        </a:rPr>
                        <a:t>直通车条件：（一）近三年内获得过国家级、省级科技奖励。（二）获得高新技术企业、国家级技术创新示范企业、知识产权优势企业和知识产权示范企业等荣誉（均为有效期内）。（三）拥有经认定的省部级以上研发机构。（四）近三年新增股权融资总额（合格机构投资者的实缴额）500万元以上。</a:t>
                      </a:r>
                      <a:endParaRPr lang="zh-CN" altLang="en-US" sz="1000" b="0" spc="60">
                        <a:solidFill>
                          <a:srgbClr val="000000"/>
                        </a:solidFill>
                        <a:latin typeface="微软雅黑" panose="020B0503020204020204" charset="-122"/>
                        <a:ea typeface="微软雅黑" panose="020B0503020204020204" charset="-122"/>
                        <a:cs typeface="微软雅黑" panose="020B0503020204020204" charset="-122"/>
                      </a:endParaRPr>
                    </a:p>
                  </a:txBody>
                  <a:tcPr marL="107950" marR="107950" marT="63500" marB="635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marL="107950" marR="107950" marT="63500" marB="635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marL="107950" marR="107950" marT="63500" marB="635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7"/>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2" name="图片 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graphicFrame>
        <p:nvGraphicFramePr>
          <p:cNvPr id="3" name="表格 2"/>
          <p:cNvGraphicFramePr/>
          <p:nvPr>
            <p:custDataLst>
              <p:tags r:id="rId5"/>
            </p:custDataLst>
          </p:nvPr>
        </p:nvGraphicFramePr>
        <p:xfrm>
          <a:off x="347980" y="720090"/>
          <a:ext cx="11716385" cy="6021070"/>
        </p:xfrm>
        <a:graphic>
          <a:graphicData uri="http://schemas.openxmlformats.org/drawingml/2006/table">
            <a:tbl>
              <a:tblPr firstRow="1" bandRow="1">
                <a:tableStyleId>{5C22544A-7EE6-4342-B048-85BDC9FD1C3A}</a:tableStyleId>
              </a:tblPr>
              <a:tblGrid>
                <a:gridCol w="3274060"/>
                <a:gridCol w="3274060"/>
                <a:gridCol w="1804670"/>
                <a:gridCol w="3363595"/>
              </a:tblGrid>
              <a:tr h="271780">
                <a:tc gridSpan="4">
                  <a:txBody>
                    <a:bodyPr/>
                    <a:lstStyle/>
                    <a:p>
                      <a:pPr indent="0" algn="ctr">
                        <a:buNone/>
                      </a:pPr>
                      <a:r>
                        <a:rPr lang="zh-CN" sz="1400" b="0">
                          <a:solidFill>
                            <a:srgbClr val="000000"/>
                          </a:solidFill>
                          <a:latin typeface="Arial" panose="020B0604020202020204" pitchFamily="34" charset="0"/>
                          <a:ea typeface="宋体" panose="02010600030101010101" pitchFamily="2" charset="-122"/>
                        </a:rPr>
                        <a:t>专精特新中小企业评价标准</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210820">
                <a:tc gridSpan="4">
                  <a:txBody>
                    <a:bodyPr/>
                    <a:lstStyle/>
                    <a:p>
                      <a:pPr indent="0" algn="ctr">
                        <a:buNone/>
                      </a:pPr>
                      <a:r>
                        <a:rPr lang="zh-CN" sz="1000" b="0">
                          <a:solidFill>
                            <a:srgbClr val="000000"/>
                          </a:solidFill>
                          <a:latin typeface="Arial" panose="020B0604020202020204" pitchFamily="34" charset="0"/>
                          <a:ea typeface="宋体" panose="02010600030101010101" pitchFamily="2" charset="-122"/>
                        </a:rPr>
                        <a:t>包括专业化、精细化、特色化和创新能力四类十三个指标，评价结果依分值计算，满分为 100 分</a:t>
                      </a:r>
                      <a:endParaRPr lang="zh-CN" altLang="en-US" sz="1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210820">
                <a:tc>
                  <a:txBody>
                    <a:bodyPr/>
                    <a:lstStyle/>
                    <a:p>
                      <a:pPr indent="0">
                        <a:buNone/>
                      </a:pPr>
                      <a:r>
                        <a:rPr lang="zh-CN" sz="1000" b="0">
                          <a:solidFill>
                            <a:srgbClr val="000000"/>
                          </a:solidFill>
                          <a:latin typeface="Arial" panose="020B0604020202020204" pitchFamily="34" charset="0"/>
                          <a:ea typeface="宋体" panose="02010600030101010101" pitchFamily="2" charset="-122"/>
                        </a:rPr>
                        <a:t>（一）专业化指标（满分25分）</a:t>
                      </a:r>
                      <a:endParaRPr lang="zh-CN" altLang="en-US" sz="1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000" b="0">
                          <a:solidFill>
                            <a:srgbClr val="000000"/>
                          </a:solidFill>
                          <a:latin typeface="Arial" panose="020B0604020202020204" pitchFamily="34" charset="0"/>
                          <a:ea typeface="宋体" panose="02010600030101010101" pitchFamily="2" charset="-122"/>
                        </a:rPr>
                        <a:t>（二）精细化指标（满分25分）</a:t>
                      </a:r>
                      <a:endParaRPr lang="zh-CN" altLang="en-US" sz="1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000" b="0">
                          <a:solidFill>
                            <a:srgbClr val="000000"/>
                          </a:solidFill>
                          <a:latin typeface="Arial" panose="020B0604020202020204" pitchFamily="34" charset="0"/>
                          <a:ea typeface="宋体" panose="02010600030101010101" pitchFamily="2" charset="-122"/>
                        </a:rPr>
                        <a:t>（三）特色化指标（满分15分）</a:t>
                      </a:r>
                      <a:endParaRPr lang="zh-CN" altLang="en-US" sz="1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000" b="0">
                          <a:solidFill>
                            <a:srgbClr val="000000"/>
                          </a:solidFill>
                          <a:latin typeface="Arial" panose="020B0604020202020204" pitchFamily="34" charset="0"/>
                          <a:ea typeface="宋体" panose="02010600030101010101" pitchFamily="2" charset="-122"/>
                        </a:rPr>
                        <a:t>（四）创新能力指标（满分35分）</a:t>
                      </a:r>
                      <a:endParaRPr lang="zh-CN" altLang="en-US" sz="1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972820">
                <a:tc>
                  <a:txBody>
                    <a:bodyPr/>
                    <a:lstStyle/>
                    <a:p>
                      <a:pPr indent="0">
                        <a:buNone/>
                      </a:pPr>
                      <a:r>
                        <a:rPr lang="zh-CN" sz="1000" b="0">
                          <a:solidFill>
                            <a:srgbClr val="000000"/>
                          </a:solidFill>
                          <a:latin typeface="Arial" panose="020B0604020202020204" pitchFamily="34" charset="0"/>
                          <a:ea typeface="宋体" panose="02010600030101010101" pitchFamily="2" charset="-122"/>
                        </a:rPr>
                        <a:t>1.上年度主营业务收入总额占营业收入总额比重（满分5 分）</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A. 80%以上（5 分）</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B. 70%-80%（3 分）</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C. 60%-70%（1 分）</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D. 60%以下（0 分）</a:t>
                      </a:r>
                      <a:endParaRPr lang="zh-CN" altLang="en-US" sz="1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000" b="0">
                          <a:solidFill>
                            <a:srgbClr val="000000"/>
                          </a:solidFill>
                          <a:latin typeface="Arial" panose="020B0604020202020204" pitchFamily="34" charset="0"/>
                          <a:ea typeface="宋体" panose="02010600030101010101" pitchFamily="2" charset="-122"/>
                        </a:rPr>
                        <a:t>5.数字化水平（满分 5 分）</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A. 三级以上（5 分）</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B. 二级（3 分）</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C. 一级（0 分）</a:t>
                      </a:r>
                      <a:endParaRPr lang="zh-CN" altLang="en-US" sz="1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000" b="0">
                          <a:solidFill>
                            <a:srgbClr val="000000"/>
                          </a:solidFill>
                          <a:latin typeface="Arial" panose="020B0604020202020204" pitchFamily="34" charset="0"/>
                          <a:ea typeface="宋体" panose="02010600030101010101" pitchFamily="2" charset="-122"/>
                        </a:rPr>
                        <a:t>9.地方特色指标。由省级中小企业主管部门结合本地产</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业状况和中小企业发展实际自主设定 1-3 个指标进行评价</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（满分 15 分）</a:t>
                      </a:r>
                      <a:endParaRPr lang="zh-CN" altLang="en-US" sz="1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000" b="0">
                          <a:solidFill>
                            <a:srgbClr val="000000"/>
                          </a:solidFill>
                          <a:latin typeface="Arial" panose="020B0604020202020204" pitchFamily="34" charset="0"/>
                          <a:ea typeface="宋体" panose="02010600030101010101" pitchFamily="2" charset="-122"/>
                        </a:rPr>
                        <a:t>10.与企业主导产品相关的有效知识产权数量（满分 10分）</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A. Ⅰ类高价值知识产权1项以上（10分）</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B. 自主研发Ⅰ类知识产权1项以上（8分）</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C. Ⅰ类知识产权1项以上（6分）</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D. Ⅱ类知识产权1项以上（2分）</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E. 无（0分）</a:t>
                      </a:r>
                      <a:endParaRPr lang="zh-CN" altLang="en-US" sz="1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896110">
                <a:tc>
                  <a:txBody>
                    <a:bodyPr/>
                    <a:lstStyle/>
                    <a:p>
                      <a:pPr indent="0">
                        <a:buNone/>
                      </a:pPr>
                      <a:r>
                        <a:rPr lang="zh-CN" sz="1000" b="0">
                          <a:solidFill>
                            <a:srgbClr val="000000"/>
                          </a:solidFill>
                          <a:latin typeface="Arial" panose="020B0604020202020204" pitchFamily="34" charset="0"/>
                          <a:ea typeface="宋体" panose="02010600030101010101" pitchFamily="2" charset="-122"/>
                        </a:rPr>
                        <a:t>2.近 2 年主营业务收入平均增长率（满分 10 分）</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A. 10%以上（10 分）</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B. 8%-10%（8 分）</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C. 6%-8%（6 分）</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D. 4%-6%（4 分）</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E. 0%-4%（2 分）</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F. 0%以下（0 分）</a:t>
                      </a:r>
                      <a:endParaRPr lang="zh-CN" altLang="en-US" sz="1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000" b="0">
                          <a:solidFill>
                            <a:srgbClr val="000000"/>
                          </a:solidFill>
                          <a:latin typeface="Arial" panose="020B0604020202020204" pitchFamily="34" charset="0"/>
                          <a:ea typeface="宋体" panose="02010600030101010101" pitchFamily="2" charset="-122"/>
                        </a:rPr>
                        <a:t>6.质量管理水平（每满足一项加 3 分，最高不超过 5 分）</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A. 获得省级以上质量奖荣誉</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B. 建立质量管理体系，获得 ISO9001 等质量管理体系</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认证证书</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C. 拥有自主品牌</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D. 参与制修订标准</a:t>
                      </a:r>
                      <a:endParaRPr lang="zh-CN" altLang="en-US" sz="1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0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000" b="0">
                          <a:solidFill>
                            <a:srgbClr val="000000"/>
                          </a:solidFill>
                          <a:latin typeface="Arial" panose="020B0604020202020204" pitchFamily="34" charset="0"/>
                          <a:ea typeface="宋体" panose="02010600030101010101" pitchFamily="2" charset="-122"/>
                        </a:rPr>
                        <a:t>11.上年度研发费用投入（满分10分）</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A. 研发费用总额 500 万元以上或研发费用总额占营业</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收入总额比重在 10%以上（10 分）</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B. 研发费用总额 400-500 万元或研发费用总额占营业</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收入总额比重在 8%-10%（8 分）</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C. 研发费用总额 300-400 万元或研发费用总额占营业</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收入总额比重在 6%-8%（6 分）</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D. 研发费用总额 200-300 万元或研发费用总额占营业</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收入总额比重在 4%-6%（4 分）</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E. 研发费用总额100-200万元或研发费用总额占营业收</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入总额比重在 3%-4%（2 分）</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F. 不属于以上情况（0分）</a:t>
                      </a:r>
                      <a:endParaRPr lang="zh-CN" altLang="en-US" sz="1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68020">
                <a:tc>
                  <a:txBody>
                    <a:bodyPr/>
                    <a:lstStyle/>
                    <a:p>
                      <a:pPr indent="0">
                        <a:buNone/>
                      </a:pPr>
                      <a:r>
                        <a:rPr lang="zh-CN" sz="1000" b="0">
                          <a:solidFill>
                            <a:srgbClr val="000000"/>
                          </a:solidFill>
                          <a:latin typeface="Arial" panose="020B0604020202020204" pitchFamily="34" charset="0"/>
                          <a:ea typeface="宋体" panose="02010600030101010101" pitchFamily="2" charset="-122"/>
                        </a:rPr>
                        <a:t>3.从事特定细分市场年限（满分 5 分）</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每满 2 年得 1 分，最高不超过 5 分。</a:t>
                      </a:r>
                      <a:endParaRPr lang="zh-CN" altLang="en-US" sz="1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000" b="0">
                          <a:solidFill>
                            <a:srgbClr val="000000"/>
                          </a:solidFill>
                          <a:latin typeface="Arial" panose="020B0604020202020204" pitchFamily="34" charset="0"/>
                          <a:ea typeface="宋体" panose="02010600030101010101" pitchFamily="2" charset="-122"/>
                        </a:rPr>
                        <a:t>7.上年度净利润率（满分 10 分）</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A. 10%以上（10 分）B. 8%-10%（8 分）</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C. 6%-8%（6 分）D. 4%-6%（4 分）</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E. 2%-4%（2 分）F. 2%以下（0 分）</a:t>
                      </a:r>
                      <a:endParaRPr lang="zh-CN" altLang="en-US" sz="1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0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000" b="0">
                          <a:solidFill>
                            <a:srgbClr val="000000"/>
                          </a:solidFill>
                          <a:latin typeface="Arial" panose="020B0604020202020204" pitchFamily="34" charset="0"/>
                          <a:ea typeface="宋体" panose="02010600030101010101" pitchFamily="2" charset="-122"/>
                        </a:rPr>
                        <a:t>12.上年度研发人员占比（满分 5 分）</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A. 20%以上（5 分）B. 10%-20%（3 分）</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C. 5%-10%（1 分）D. 5%以下（0 分）</a:t>
                      </a:r>
                      <a:endParaRPr lang="zh-CN" altLang="en-US" sz="1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972820">
                <a:tc>
                  <a:txBody>
                    <a:bodyPr/>
                    <a:lstStyle/>
                    <a:p>
                      <a:pPr indent="0">
                        <a:buNone/>
                      </a:pPr>
                      <a:r>
                        <a:rPr lang="zh-CN" sz="1000" b="0">
                          <a:solidFill>
                            <a:srgbClr val="000000"/>
                          </a:solidFill>
                          <a:latin typeface="Arial" panose="020B0604020202020204" pitchFamily="34" charset="0"/>
                          <a:ea typeface="宋体" panose="02010600030101010101" pitchFamily="2" charset="-122"/>
                        </a:rPr>
                        <a:t>4.主导产品所属领域情况（满分 5 分）</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A. 在产业链供应链关键环节及关键领域“补短板”“锻长板”“填空白”取得实际成效（5 分）</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B. 属于工业“六基”领域、中华老字号名录或企业主导产品服务关键产业链重点龙头企业（3 分）</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C. 不属于以上情况（0 分）</a:t>
                      </a:r>
                      <a:endParaRPr lang="zh-CN" altLang="en-US" sz="1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000" b="0">
                          <a:solidFill>
                            <a:srgbClr val="000000"/>
                          </a:solidFill>
                          <a:latin typeface="Arial" panose="020B0604020202020204" pitchFamily="34" charset="0"/>
                          <a:ea typeface="宋体" panose="02010600030101010101" pitchFamily="2" charset="-122"/>
                        </a:rPr>
                        <a:t>8.上年度资产负债率（满分 5 分）</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A. 50%以下（5 分）</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B. 50%-60%（3 分）</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C. 60%-70%（1 分）</a:t>
                      </a:r>
                      <a:endParaRPr lang="zh-CN" sz="1000" b="0">
                        <a:solidFill>
                          <a:srgbClr val="000000"/>
                        </a:solidFill>
                        <a:latin typeface="Arial" panose="020B0604020202020204" pitchFamily="34" charset="0"/>
                        <a:ea typeface="宋体" panose="02010600030101010101" pitchFamily="2" charset="-122"/>
                      </a:endParaRPr>
                    </a:p>
                    <a:p>
                      <a:pPr indent="0">
                        <a:buNone/>
                      </a:pPr>
                      <a:r>
                        <a:rPr lang="en-US" sz="1000" b="0">
                          <a:solidFill>
                            <a:srgbClr val="000000"/>
                          </a:solidFill>
                          <a:latin typeface="宋体" panose="02010600030101010101" pitchFamily="2" charset="-122"/>
                        </a:rPr>
                        <a:t>15</a:t>
                      </a:r>
                      <a:endParaRPr lang="en-US" sz="1000" b="0">
                        <a:solidFill>
                          <a:srgbClr val="000000"/>
                        </a:solidFill>
                        <a:latin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D.70%以上（0 分）</a:t>
                      </a:r>
                      <a:endParaRPr lang="zh-CN" altLang="en-US" sz="1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0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000" b="0">
                          <a:solidFill>
                            <a:srgbClr val="000000"/>
                          </a:solidFill>
                          <a:latin typeface="Arial" panose="020B0604020202020204" pitchFamily="34" charset="0"/>
                          <a:ea typeface="宋体" panose="02010600030101010101" pitchFamily="2" charset="-122"/>
                        </a:rPr>
                        <a:t>13.建立研发机构级别（满分 10 分）</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A. 国家级（10 分）</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B. 省级（8 分）</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C. 市级（4 分）</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D. 市级以下（2 分）</a:t>
                      </a:r>
                      <a:endParaRPr lang="zh-CN" sz="1000" b="0">
                        <a:solidFill>
                          <a:srgbClr val="000000"/>
                        </a:solidFill>
                        <a:latin typeface="Arial" panose="020B0604020202020204" pitchFamily="34" charset="0"/>
                        <a:ea typeface="宋体" panose="02010600030101010101" pitchFamily="2" charset="-122"/>
                      </a:endParaRPr>
                    </a:p>
                    <a:p>
                      <a:pPr indent="0">
                        <a:buNone/>
                      </a:pPr>
                      <a:r>
                        <a:rPr lang="zh-CN" sz="1000" b="0">
                          <a:solidFill>
                            <a:srgbClr val="000000"/>
                          </a:solidFill>
                          <a:latin typeface="Arial" panose="020B0604020202020204" pitchFamily="34" charset="0"/>
                          <a:ea typeface="宋体" panose="02010600030101010101" pitchFamily="2" charset="-122"/>
                        </a:rPr>
                        <a:t>E. 未建立研发机构（0 分）</a:t>
                      </a:r>
                      <a:endParaRPr lang="zh-CN" altLang="en-US" sz="1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817880">
                <a:tc gridSpan="4">
                  <a:txBody>
                    <a:bodyPr/>
                    <a:lstStyle/>
                    <a:p>
                      <a:pPr indent="0">
                        <a:buNone/>
                      </a:pPr>
                      <a:r>
                        <a:rPr lang="zh-CN" altLang="en-US" sz="1000" b="0">
                          <a:solidFill>
                            <a:srgbClr val="000000"/>
                          </a:solidFill>
                          <a:latin typeface="Arial" panose="020B0604020202020204" pitchFamily="34" charset="0"/>
                          <a:ea typeface="宋体" panose="02010600030101010101" pitchFamily="2" charset="-122"/>
                        </a:rPr>
                        <a:t>直通车条件：1.近三年获得过省级科技奖励，并在获奖单位中排名前三；或获得国家级科技奖励，并在获奖单位中排名前五。2.近两年研发费用总额均值在1000万元以上。3.近两年新增股权融资总额（合格机构投资者的实缴额）6000万元以上。4.近三年进入“创客中国”中小企业创新创业大赛全国500强企业组名单。</a:t>
                      </a:r>
                      <a:endParaRPr lang="zh-CN" altLang="en-US" sz="1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8" name="文本框 7"/>
          <p:cNvSpPr txBox="1"/>
          <p:nvPr>
            <p:custDataLst>
              <p:tags r:id="rId6"/>
            </p:custDataLst>
          </p:nvPr>
        </p:nvSpPr>
        <p:spPr>
          <a:xfrm>
            <a:off x="720052" y="207650"/>
            <a:ext cx="10972876" cy="609600"/>
          </a:xfrm>
          <a:prstGeom prst="rect">
            <a:avLst/>
          </a:prstGeom>
          <a:noFill/>
        </p:spPr>
        <p:txBody>
          <a:bodyPr wrap="square" lIns="63500" tIns="25400" rIns="63500" bIns="25400" rtlCol="0" anchor="t" anchorCtr="0">
            <a:normAutofit/>
          </a:bodyPr>
          <a:lstStyle/>
          <a:p>
            <a:pPr indent="0">
              <a:lnSpc>
                <a:spcPct val="100000"/>
              </a:lnSpc>
              <a:spcBef>
                <a:spcPts val="0"/>
              </a:spcBef>
              <a:spcAft>
                <a:spcPts val="0"/>
              </a:spcAft>
              <a:buSzPct val="100000"/>
              <a:buNone/>
            </a:pPr>
            <a:r>
              <a:rPr lang="zh-CN" altLang="en-US" sz="3200" b="1" spc="160">
                <a:solidFill>
                  <a:schemeClr val="accent1"/>
                </a:solidFill>
                <a:latin typeface="隶书" panose="02010509060101010101" charset="-122"/>
                <a:ea typeface="微软雅黑" panose="020B0503020204020204" charset="-122"/>
                <a:cs typeface="隶书" panose="02010509060101010101" charset="-122"/>
                <a:sym typeface="+mn-ea"/>
              </a:rPr>
              <a:t>三、一般标准和直通车条件</a:t>
            </a:r>
            <a:endParaRPr lang="zh-CN" altLang="en-US" sz="3200" b="1" spc="160">
              <a:solidFill>
                <a:schemeClr val="accent1"/>
              </a:solidFill>
              <a:latin typeface="隶书" panose="02010509060101010101" charset="-122"/>
              <a:ea typeface="微软雅黑" panose="020B0503020204020204" charset="-122"/>
              <a:cs typeface="隶书" panose="02010509060101010101" charset="-122"/>
              <a:sym typeface="+mn-ea"/>
            </a:endParaRPr>
          </a:p>
        </p:txBody>
      </p:sp>
    </p:spTree>
    <p:custDataLst>
      <p:tags r:id="rId7"/>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2" name="图片 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graphicFrame>
        <p:nvGraphicFramePr>
          <p:cNvPr id="3" name="表格 2"/>
          <p:cNvGraphicFramePr/>
          <p:nvPr>
            <p:custDataLst>
              <p:tags r:id="rId5"/>
            </p:custDataLst>
          </p:nvPr>
        </p:nvGraphicFramePr>
        <p:xfrm>
          <a:off x="2009140" y="1114425"/>
          <a:ext cx="8403590" cy="5211445"/>
        </p:xfrm>
        <a:graphic>
          <a:graphicData uri="http://schemas.openxmlformats.org/drawingml/2006/table">
            <a:tbl>
              <a:tblPr firstRow="1" bandRow="1">
                <a:tableStyleId>{5C22544A-7EE6-4342-B048-85BDC9FD1C3A}</a:tableStyleId>
              </a:tblPr>
              <a:tblGrid>
                <a:gridCol w="5433695"/>
                <a:gridCol w="2969895"/>
              </a:tblGrid>
              <a:tr h="447675">
                <a:tc gridSpan="2">
                  <a:txBody>
                    <a:bodyPr/>
                    <a:lstStyle/>
                    <a:p>
                      <a:pPr indent="0" algn="ctr">
                        <a:buNone/>
                      </a:pPr>
                      <a:r>
                        <a:rPr lang="zh-CN" sz="2400" b="0">
                          <a:solidFill>
                            <a:srgbClr val="000000"/>
                          </a:solidFill>
                          <a:latin typeface="Arial" panose="020B0604020202020204" pitchFamily="34" charset="0"/>
                          <a:ea typeface="宋体" panose="02010600030101010101" pitchFamily="2" charset="-122"/>
                        </a:rPr>
                        <a:t>专精特新“小巨人”企业评价标准</a:t>
                      </a:r>
                      <a:endParaRPr lang="zh-CN" altLang="en-US" sz="24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335915">
                <a:tc gridSpan="2">
                  <a:txBody>
                    <a:bodyPr/>
                    <a:lstStyle/>
                    <a:p>
                      <a:pPr indent="0" algn="ctr">
                        <a:buNone/>
                      </a:pPr>
                      <a:r>
                        <a:rPr lang="zh-CN" sz="1600" b="0">
                          <a:solidFill>
                            <a:srgbClr val="000000"/>
                          </a:solidFill>
                          <a:latin typeface="Arial" panose="020B0604020202020204" pitchFamily="34" charset="0"/>
                          <a:ea typeface="宋体" panose="02010600030101010101" pitchFamily="2" charset="-122"/>
                        </a:rPr>
                        <a:t>满足一般性条件或创新直通条件</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335280">
                <a:tc>
                  <a:txBody>
                    <a:bodyPr/>
                    <a:lstStyle/>
                    <a:p>
                      <a:pPr indent="0">
                        <a:buNone/>
                      </a:pPr>
                      <a:r>
                        <a:rPr lang="zh-CN" sz="1600" b="0">
                          <a:solidFill>
                            <a:srgbClr val="000000"/>
                          </a:solidFill>
                          <a:latin typeface="Arial" panose="020B0604020202020204" pitchFamily="34" charset="0"/>
                          <a:ea typeface="宋体" panose="02010600030101010101" pitchFamily="2" charset="-122"/>
                        </a:rPr>
                        <a:t>（一）一般性条件。需同时满足以下三项：</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600" b="0">
                          <a:solidFill>
                            <a:srgbClr val="000000"/>
                          </a:solidFill>
                          <a:latin typeface="Arial" panose="020B0604020202020204" pitchFamily="34" charset="0"/>
                          <a:ea typeface="宋体" panose="02010600030101010101" pitchFamily="2" charset="-122"/>
                        </a:rPr>
                        <a:t>（二）创新直通条件。满足以下一项即可：</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881755">
                <a:tc>
                  <a:txBody>
                    <a:bodyPr/>
                    <a:lstStyle/>
                    <a:p>
                      <a:pPr indent="0">
                        <a:buNone/>
                      </a:pPr>
                      <a:r>
                        <a:rPr lang="zh-CN" sz="1600" b="0">
                          <a:solidFill>
                            <a:srgbClr val="000000"/>
                          </a:solidFill>
                          <a:latin typeface="Arial" panose="020B0604020202020204" pitchFamily="34" charset="0"/>
                          <a:ea typeface="宋体" panose="02010600030101010101" pitchFamily="2" charset="-122"/>
                        </a:rPr>
                        <a:t>1.上年度营业收入总额在 1 亿元以上的企业，近 2 年研发费用总额占营业收入总额比重均不低于 3%；上年度营业收入总额在 5000 万元—1 亿元的企业，近 2 年研发费用总额占营业收入总额比重均不低于 6%；上年度营业收入总额在5000万元以下的企业，同时满足近2年新增股权融资总额（合格机构投资者的实缴额）8000 万元以上，且研发费用总额3000 万元以上、研发人员占企业职工总数比重 50%以上。</a:t>
                      </a:r>
                      <a:endParaRPr lang="zh-CN" sz="1600" b="0">
                        <a:solidFill>
                          <a:srgbClr val="000000"/>
                        </a:solidFill>
                        <a:latin typeface="Arial" panose="020B0604020202020204" pitchFamily="34" charset="0"/>
                        <a:ea typeface="宋体" panose="02010600030101010101" pitchFamily="2" charset="-122"/>
                      </a:endParaRPr>
                    </a:p>
                    <a:p>
                      <a:pPr indent="0">
                        <a:buNone/>
                      </a:pPr>
                      <a:r>
                        <a:rPr lang="zh-CN" sz="1600" b="0">
                          <a:solidFill>
                            <a:srgbClr val="000000"/>
                          </a:solidFill>
                          <a:latin typeface="Arial" panose="020B0604020202020204" pitchFamily="34" charset="0"/>
                          <a:ea typeface="宋体" panose="02010600030101010101" pitchFamily="2" charset="-122"/>
                        </a:rPr>
                        <a:t>2.自建或与高等院校、科研机构联合建立研发机构，设立技术研究院、企业技术中心、企业工程中心、院士专家工作站、博士后工作站等。</a:t>
                      </a:r>
                      <a:endParaRPr lang="zh-CN" sz="1600" b="0">
                        <a:solidFill>
                          <a:srgbClr val="000000"/>
                        </a:solidFill>
                        <a:latin typeface="Arial" panose="020B0604020202020204" pitchFamily="34" charset="0"/>
                        <a:ea typeface="宋体" panose="02010600030101010101" pitchFamily="2" charset="-122"/>
                      </a:endParaRPr>
                    </a:p>
                    <a:p>
                      <a:pPr indent="0">
                        <a:buNone/>
                      </a:pPr>
                      <a:r>
                        <a:rPr lang="zh-CN" sz="1600" b="0">
                          <a:solidFill>
                            <a:srgbClr val="000000"/>
                          </a:solidFill>
                          <a:latin typeface="Arial" panose="020B0604020202020204" pitchFamily="34" charset="0"/>
                          <a:ea typeface="宋体" panose="02010600030101010101" pitchFamily="2" charset="-122"/>
                        </a:rPr>
                        <a:t>3.拥有 2 项以上与主导产品相关的Ⅰ类知识产权，且实际应用并已产生经济效益。</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600" b="0">
                          <a:solidFill>
                            <a:srgbClr val="000000"/>
                          </a:solidFill>
                          <a:latin typeface="Arial" panose="020B0604020202020204" pitchFamily="34" charset="0"/>
                          <a:ea typeface="宋体" panose="02010600030101010101" pitchFamily="2" charset="-122"/>
                        </a:rPr>
                        <a:t>1.近三年获得国家级科技奖励，并在获奖单位中排名前三。</a:t>
                      </a:r>
                      <a:endParaRPr lang="zh-CN" sz="1600" b="0">
                        <a:solidFill>
                          <a:srgbClr val="000000"/>
                        </a:solidFill>
                        <a:latin typeface="Arial" panose="020B0604020202020204" pitchFamily="34" charset="0"/>
                        <a:ea typeface="宋体" panose="02010600030101010101" pitchFamily="2" charset="-122"/>
                      </a:endParaRPr>
                    </a:p>
                    <a:p>
                      <a:pPr indent="0">
                        <a:buNone/>
                      </a:pPr>
                      <a:r>
                        <a:rPr lang="zh-CN" sz="1600" b="0">
                          <a:solidFill>
                            <a:srgbClr val="000000"/>
                          </a:solidFill>
                          <a:latin typeface="Arial" panose="020B0604020202020204" pitchFamily="34" charset="0"/>
                          <a:ea typeface="宋体" panose="02010600030101010101" pitchFamily="2" charset="-122"/>
                        </a:rPr>
                        <a:t>2.近三年进入“创客中国”中小企业创新创业大赛全国50 强企业组名单</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8" name="文本框 7"/>
          <p:cNvSpPr txBox="1"/>
          <p:nvPr>
            <p:custDataLst>
              <p:tags r:id="rId6"/>
            </p:custDataLst>
          </p:nvPr>
        </p:nvSpPr>
        <p:spPr>
          <a:xfrm>
            <a:off x="379057" y="629925"/>
            <a:ext cx="10972876" cy="609600"/>
          </a:xfrm>
          <a:prstGeom prst="rect">
            <a:avLst/>
          </a:prstGeom>
          <a:noFill/>
        </p:spPr>
        <p:txBody>
          <a:bodyPr wrap="square" lIns="63500" tIns="25400" rIns="63500" bIns="25400" rtlCol="0" anchor="t" anchorCtr="0">
            <a:normAutofit/>
          </a:bodyPr>
          <a:lstStyle/>
          <a:p>
            <a:pPr indent="0">
              <a:lnSpc>
                <a:spcPct val="100000"/>
              </a:lnSpc>
              <a:spcBef>
                <a:spcPts val="0"/>
              </a:spcBef>
              <a:spcAft>
                <a:spcPts val="0"/>
              </a:spcAft>
              <a:buSzPct val="100000"/>
              <a:buNone/>
            </a:pPr>
            <a:r>
              <a:rPr lang="zh-CN" altLang="en-US" sz="3200" b="1" spc="160">
                <a:solidFill>
                  <a:schemeClr val="accent1"/>
                </a:solidFill>
                <a:latin typeface="隶书" panose="02010509060101010101" charset="-122"/>
                <a:ea typeface="微软雅黑" panose="020B0503020204020204" charset="-122"/>
                <a:cs typeface="隶书" panose="02010509060101010101" charset="-122"/>
                <a:sym typeface="+mn-ea"/>
              </a:rPr>
              <a:t>三、一般标准和直通车条件</a:t>
            </a:r>
            <a:endParaRPr lang="zh-CN" altLang="en-US" sz="3200" b="1" spc="160">
              <a:solidFill>
                <a:schemeClr val="accent1"/>
              </a:solidFill>
              <a:latin typeface="隶书" panose="02010509060101010101" charset="-122"/>
              <a:ea typeface="微软雅黑" panose="020B0503020204020204" charset="-122"/>
              <a:cs typeface="隶书" panose="02010509060101010101" charset="-122"/>
              <a:sym typeface="+mn-ea"/>
            </a:endParaRPr>
          </a:p>
        </p:txBody>
      </p:sp>
    </p:spTree>
    <p:custDataLst>
      <p:tags r:id="rId7"/>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7" name="图片 7"/>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16" name="图片 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graphicFrame>
        <p:nvGraphicFramePr>
          <p:cNvPr id="15" name="图示 1"/>
          <p:cNvGraphicFramePr/>
          <p:nvPr>
            <p:custDataLst>
              <p:tags r:id="rId5"/>
            </p:custDataLst>
          </p:nvPr>
        </p:nvGraphicFramePr>
        <p:xfrm>
          <a:off x="6436318" y="1859295"/>
          <a:ext cx="5035360" cy="38062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文本框 1"/>
          <p:cNvSpPr txBox="1"/>
          <p:nvPr>
            <p:custDataLst>
              <p:tags r:id="rId11"/>
            </p:custDataLst>
          </p:nvPr>
        </p:nvSpPr>
        <p:spPr>
          <a:xfrm>
            <a:off x="720090" y="365125"/>
            <a:ext cx="10308590" cy="1773555"/>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3200" b="1" spc="180" dirty="0">
                <a:solidFill>
                  <a:schemeClr val="accent1"/>
                </a:solidFill>
                <a:uFillTx/>
                <a:latin typeface="隶书" panose="02010509060101010101" charset="-122"/>
                <a:ea typeface="微软雅黑" panose="020B0503020204020204" charset="-122"/>
                <a:cs typeface="隶书" panose="02010509060101010101" charset="-122"/>
              </a:rPr>
              <a:t>四、创新型中小企业、专精特新中小企业、专精特新“小巨人”企业有什么区别和联系</a:t>
            </a:r>
            <a:endParaRPr lang="zh-CN" altLang="en-US" sz="3200" b="1" spc="180" dirty="0">
              <a:solidFill>
                <a:schemeClr val="accent1"/>
              </a:solidFill>
              <a:uFillTx/>
              <a:latin typeface="隶书" panose="02010509060101010101" charset="-122"/>
              <a:ea typeface="微软雅黑" panose="020B0503020204020204" charset="-122"/>
              <a:cs typeface="隶书" panose="02010509060101010101" charset="-122"/>
            </a:endParaRPr>
          </a:p>
        </p:txBody>
      </p:sp>
      <p:sp>
        <p:nvSpPr>
          <p:cNvPr id="12" name="Title 6"/>
          <p:cNvSpPr txBox="1"/>
          <p:nvPr>
            <p:custDataLst>
              <p:tags r:id="rId12"/>
            </p:custDataLst>
          </p:nvPr>
        </p:nvSpPr>
        <p:spPr>
          <a:xfrm>
            <a:off x="461645" y="2284095"/>
            <a:ext cx="5974715" cy="2956560"/>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30000"/>
              </a:lnSpc>
              <a:spcBef>
                <a:spcPts val="0"/>
              </a:spcBef>
              <a:spcAft>
                <a:spcPts val="800"/>
              </a:spcAft>
              <a:buSzPct val="100000"/>
              <a:buNone/>
            </a:pPr>
            <a:r>
              <a:rPr sz="2000" b="1" spc="16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创新型中小企业、专精特新中小企业、专精特新“小巨人”企业三</a:t>
            </a:r>
            <a:r>
              <a:rPr lang="zh-CN" altLang="en-US" sz="2000" b="1" spc="16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者的区别</a:t>
            </a:r>
            <a:r>
              <a:rPr sz="2000" b="1" spc="16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a:t>
            </a:r>
            <a:endParaRPr sz="2000" b="1" spc="16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endParaRPr>
          </a:p>
          <a:p>
            <a:pPr marL="0" lvl="0" indent="0" algn="l" fontAlgn="auto">
              <a:lnSpc>
                <a:spcPct val="130000"/>
              </a:lnSpc>
              <a:spcBef>
                <a:spcPts val="0"/>
              </a:spcBef>
              <a:spcAft>
                <a:spcPts val="800"/>
              </a:spcAft>
              <a:buSzPct val="100000"/>
              <a:buNone/>
            </a:pPr>
            <a:endParaRPr sz="2000" spc="16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endParaRPr>
          </a:p>
          <a:p>
            <a:pPr marL="0" lvl="0" indent="0" algn="l" fontAlgn="auto">
              <a:lnSpc>
                <a:spcPct val="130000"/>
              </a:lnSpc>
              <a:spcBef>
                <a:spcPts val="0"/>
              </a:spcBef>
              <a:spcAft>
                <a:spcPts val="800"/>
              </a:spcAft>
              <a:buSzPct val="100000"/>
              <a:buNone/>
            </a:pPr>
            <a:r>
              <a:rPr sz="2000" b="1" spc="160" dirty="0">
                <a:ln w="3175">
                  <a:noFill/>
                  <a:prstDash val="dash"/>
                </a:ln>
                <a:solidFill>
                  <a:srgbClr val="C69090"/>
                </a:solidFill>
                <a:uFillTx/>
                <a:latin typeface="楷体" panose="02010609060101010101" charset="-122"/>
                <a:ea typeface="楷体" panose="02010609060101010101" charset="-122"/>
                <a:cs typeface="楷体" panose="02010609060101010101" charset="-122"/>
              </a:rPr>
              <a:t>1</a:t>
            </a:r>
            <a:r>
              <a:rPr lang="zh-CN" altLang="en-US" sz="2000" b="1" spc="160" dirty="0">
                <a:ln w="3175">
                  <a:noFill/>
                  <a:prstDash val="dash"/>
                </a:ln>
                <a:solidFill>
                  <a:srgbClr val="C69090"/>
                </a:solidFill>
                <a:uFillTx/>
                <a:latin typeface="楷体" panose="02010609060101010101" charset="-122"/>
                <a:ea typeface="楷体" panose="02010609060101010101" charset="-122"/>
                <a:cs typeface="楷体" panose="02010609060101010101" charset="-122"/>
              </a:rPr>
              <a:t>、</a:t>
            </a:r>
            <a:r>
              <a:rPr sz="2000" b="1" spc="160" dirty="0">
                <a:ln w="3175">
                  <a:noFill/>
                  <a:prstDash val="dash"/>
                </a:ln>
                <a:solidFill>
                  <a:srgbClr val="C69090"/>
                </a:solidFill>
                <a:uFillTx/>
                <a:latin typeface="楷体" panose="02010609060101010101" charset="-122"/>
                <a:ea typeface="楷体" panose="02010609060101010101" charset="-122"/>
                <a:cs typeface="楷体" panose="02010609060101010101" charset="-122"/>
              </a:rPr>
              <a:t>创新型中小企业具有较高专业化水平、较强创新能力和发展潜力,是优质中小企业的基础力量,</a:t>
            </a:r>
            <a:r>
              <a:rPr sz="2000" b="1" spc="160">
                <a:ln w="3175">
                  <a:noFill/>
                  <a:prstDash val="dash"/>
                </a:ln>
                <a:solidFill>
                  <a:srgbClr val="C69090"/>
                </a:solidFill>
                <a:uFillTx/>
                <a:latin typeface="楷体" panose="02010609060101010101" charset="-122"/>
                <a:ea typeface="楷体" panose="02010609060101010101" charset="-122"/>
                <a:cs typeface="楷体" panose="02010609060101010101" charset="-122"/>
                <a:sym typeface="+mn-ea"/>
              </a:rPr>
              <a:t>十四五期间</a:t>
            </a:r>
            <a:r>
              <a:rPr sz="2800" b="1" spc="160" dirty="0">
                <a:ln w="3175">
                  <a:noFill/>
                  <a:prstDash val="dash"/>
                </a:ln>
                <a:gradFill>
                  <a:gsLst>
                    <a:gs pos="0">
                      <a:srgbClr val="012D86"/>
                    </a:gs>
                    <a:gs pos="100000">
                      <a:srgbClr val="0E2557"/>
                    </a:gs>
                  </a:gsLst>
                  <a:lin scaled="0"/>
                </a:gradFill>
                <a:uFillTx/>
                <a:latin typeface="楷体" panose="02010609060101010101" charset="-122"/>
                <a:ea typeface="楷体" panose="02010609060101010101" charset="-122"/>
                <a:cs typeface="楷体" panose="02010609060101010101" charset="-122"/>
              </a:rPr>
              <a:t>培育目标是100万家</a:t>
            </a:r>
            <a:r>
              <a:rPr sz="2000" b="1" spc="160" dirty="0">
                <a:ln w="3175">
                  <a:noFill/>
                  <a:prstDash val="dash"/>
                </a:ln>
                <a:solidFill>
                  <a:srgbClr val="C69090"/>
                </a:solidFill>
                <a:uFillTx/>
                <a:latin typeface="楷体" panose="02010609060101010101" charset="-122"/>
                <a:ea typeface="楷体" panose="02010609060101010101" charset="-122"/>
                <a:cs typeface="楷体" panose="02010609060101010101" charset="-122"/>
              </a:rPr>
              <a:t>左右。</a:t>
            </a:r>
            <a:endParaRPr sz="2000" b="1" spc="160" dirty="0">
              <a:ln w="3175">
                <a:noFill/>
                <a:prstDash val="dash"/>
              </a:ln>
              <a:solidFill>
                <a:srgbClr val="C69090"/>
              </a:solidFill>
              <a:uFillTx/>
              <a:latin typeface="楷体" panose="02010609060101010101" charset="-122"/>
              <a:ea typeface="楷体" panose="02010609060101010101" charset="-122"/>
              <a:cs typeface="楷体" panose="02010609060101010101" charset="-122"/>
            </a:endParaRPr>
          </a:p>
        </p:txBody>
      </p:sp>
    </p:spTree>
    <p:custDataLst>
      <p:tags r:id="rId13"/>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7" name="图片 7"/>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16" name="图片 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sp>
        <p:nvSpPr>
          <p:cNvPr id="8" name="文本框 1"/>
          <p:cNvSpPr txBox="1"/>
          <p:nvPr>
            <p:custDataLst>
              <p:tags r:id="rId5"/>
            </p:custDataLst>
          </p:nvPr>
        </p:nvSpPr>
        <p:spPr>
          <a:xfrm>
            <a:off x="720090" y="365125"/>
            <a:ext cx="9558020" cy="1773555"/>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3200" b="1" spc="180" dirty="0">
                <a:solidFill>
                  <a:schemeClr val="accent1"/>
                </a:solidFill>
                <a:uFillTx/>
                <a:latin typeface="隶书" panose="02010509060101010101" charset="-122"/>
                <a:ea typeface="微软雅黑" panose="020B0503020204020204" charset="-122"/>
                <a:cs typeface="隶书" panose="02010509060101010101" charset="-122"/>
              </a:rPr>
              <a:t>四、创新型中小企业、专精特新中小企业、专精特新“小巨人”企业有什么区别和联系?</a:t>
            </a:r>
            <a:endParaRPr lang="zh-CN" altLang="en-US" sz="3200" b="1" spc="180" dirty="0">
              <a:solidFill>
                <a:schemeClr val="accent1"/>
              </a:solidFill>
              <a:uFillTx/>
              <a:latin typeface="隶书" panose="02010509060101010101" charset="-122"/>
              <a:ea typeface="微软雅黑" panose="020B0503020204020204" charset="-122"/>
              <a:cs typeface="隶书" panose="02010509060101010101" charset="-122"/>
            </a:endParaRPr>
          </a:p>
        </p:txBody>
      </p:sp>
      <p:sp>
        <p:nvSpPr>
          <p:cNvPr id="12" name="Title 6"/>
          <p:cNvSpPr txBox="1"/>
          <p:nvPr>
            <p:custDataLst>
              <p:tags r:id="rId6"/>
            </p:custDataLst>
          </p:nvPr>
        </p:nvSpPr>
        <p:spPr>
          <a:xfrm>
            <a:off x="461645" y="2284095"/>
            <a:ext cx="5974715" cy="2956560"/>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30000"/>
              </a:lnSpc>
              <a:spcBef>
                <a:spcPts val="0"/>
              </a:spcBef>
              <a:spcAft>
                <a:spcPts val="800"/>
              </a:spcAft>
              <a:buSzPct val="100000"/>
              <a:buNone/>
            </a:pPr>
            <a:endParaRPr sz="2000" spc="16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endParaRPr>
          </a:p>
          <a:p>
            <a:pPr marL="0" lvl="0" indent="0" algn="l" fontAlgn="auto">
              <a:lnSpc>
                <a:spcPct val="130000"/>
              </a:lnSpc>
              <a:spcBef>
                <a:spcPts val="0"/>
              </a:spcBef>
              <a:spcAft>
                <a:spcPts val="800"/>
              </a:spcAft>
              <a:buSzPct val="100000"/>
              <a:buNone/>
            </a:pPr>
            <a:r>
              <a:rPr sz="2000" b="1" spc="160" dirty="0">
                <a:ln w="3175">
                  <a:noFill/>
                  <a:prstDash val="dash"/>
                </a:ln>
                <a:solidFill>
                  <a:srgbClr val="7AC5C4"/>
                </a:solidFill>
                <a:uFillTx/>
                <a:latin typeface="楷体" panose="02010609060101010101" charset="-122"/>
                <a:ea typeface="楷体" panose="02010609060101010101" charset="-122"/>
                <a:cs typeface="楷体" panose="02010609060101010101" charset="-122"/>
              </a:rPr>
              <a:t>2</a:t>
            </a:r>
            <a:r>
              <a:rPr lang="zh-CN" altLang="en-US" sz="2000" b="1" spc="160" dirty="0">
                <a:ln w="3175">
                  <a:noFill/>
                  <a:prstDash val="dash"/>
                </a:ln>
                <a:solidFill>
                  <a:srgbClr val="7AC5C4"/>
                </a:solidFill>
                <a:uFillTx/>
                <a:latin typeface="楷体" panose="02010609060101010101" charset="-122"/>
                <a:ea typeface="楷体" panose="02010609060101010101" charset="-122"/>
                <a:cs typeface="楷体" panose="02010609060101010101" charset="-122"/>
              </a:rPr>
              <a:t>、</a:t>
            </a:r>
            <a:r>
              <a:rPr sz="2000" b="1" spc="160" dirty="0">
                <a:ln w="3175">
                  <a:noFill/>
                  <a:prstDash val="dash"/>
                </a:ln>
                <a:solidFill>
                  <a:srgbClr val="7AC5C4"/>
                </a:solidFill>
                <a:uFillTx/>
                <a:latin typeface="楷体" panose="02010609060101010101" charset="-122"/>
                <a:ea typeface="楷体" panose="02010609060101010101" charset="-122"/>
                <a:cs typeface="楷体" panose="02010609060101010101" charset="-122"/>
              </a:rPr>
              <a:t>专精特新中小企业实现专业化、精细化、特色化发展,创新能力强,质量效益好,是优质中小企业的中坚力量,</a:t>
            </a:r>
            <a:r>
              <a:rPr lang="zh-CN" altLang="en-US" sz="2000" b="1" spc="160" dirty="0">
                <a:ln w="3175">
                  <a:noFill/>
                  <a:prstDash val="dash"/>
                </a:ln>
                <a:solidFill>
                  <a:srgbClr val="7AC5C4"/>
                </a:solidFill>
                <a:uFillTx/>
                <a:latin typeface="楷体" panose="02010609060101010101" charset="-122"/>
                <a:ea typeface="楷体" panose="02010609060101010101" charset="-122"/>
                <a:cs typeface="楷体" panose="02010609060101010101" charset="-122"/>
              </a:rPr>
              <a:t>十四五期间</a:t>
            </a:r>
            <a:r>
              <a:rPr sz="2800" b="1" spc="160" dirty="0">
                <a:ln w="3175">
                  <a:noFill/>
                  <a:prstDash val="dash"/>
                </a:ln>
                <a:solidFill>
                  <a:srgbClr val="7030A0"/>
                </a:solidFill>
                <a:uFillTx/>
                <a:latin typeface="楷体" panose="02010609060101010101" charset="-122"/>
                <a:ea typeface="楷体" panose="02010609060101010101" charset="-122"/>
                <a:cs typeface="楷体" panose="02010609060101010101" charset="-122"/>
              </a:rPr>
              <a:t>培育目标是10万家</a:t>
            </a:r>
            <a:r>
              <a:rPr sz="2000" b="1" spc="160" dirty="0">
                <a:ln w="3175">
                  <a:noFill/>
                  <a:prstDash val="dash"/>
                </a:ln>
                <a:solidFill>
                  <a:srgbClr val="7AC5C4"/>
                </a:solidFill>
                <a:uFillTx/>
                <a:latin typeface="楷体" panose="02010609060101010101" charset="-122"/>
                <a:ea typeface="楷体" panose="02010609060101010101" charset="-122"/>
                <a:cs typeface="楷体" panose="02010609060101010101" charset="-122"/>
              </a:rPr>
              <a:t>左右。</a:t>
            </a:r>
            <a:endParaRPr sz="2000" b="1" spc="160" dirty="0">
              <a:ln w="3175">
                <a:noFill/>
                <a:prstDash val="dash"/>
              </a:ln>
              <a:solidFill>
                <a:srgbClr val="7AC5C4"/>
              </a:solidFill>
              <a:uFillTx/>
              <a:latin typeface="楷体" panose="02010609060101010101" charset="-122"/>
              <a:ea typeface="楷体" panose="02010609060101010101" charset="-122"/>
              <a:cs typeface="楷体" panose="02010609060101010101" charset="-122"/>
            </a:endParaRPr>
          </a:p>
          <a:p>
            <a:pPr marL="0" lvl="0" indent="0" algn="l" fontAlgn="auto">
              <a:lnSpc>
                <a:spcPct val="120000"/>
              </a:lnSpc>
              <a:spcBef>
                <a:spcPts val="0"/>
              </a:spcBef>
              <a:spcAft>
                <a:spcPts val="800"/>
              </a:spcAft>
              <a:buSzPct val="100000"/>
              <a:buNone/>
            </a:pPr>
            <a:endParaRPr sz="2000" b="1" spc="160" dirty="0">
              <a:ln w="3175">
                <a:noFill/>
                <a:prstDash val="dash"/>
              </a:ln>
              <a:solidFill>
                <a:srgbClr val="7AC5C4"/>
              </a:solidFill>
              <a:uFillTx/>
              <a:latin typeface="楷体" panose="02010609060101010101" charset="-122"/>
              <a:ea typeface="楷体" panose="02010609060101010101" charset="-122"/>
              <a:cs typeface="楷体" panose="02010609060101010101" charset="-122"/>
            </a:endParaRPr>
          </a:p>
        </p:txBody>
      </p:sp>
      <p:graphicFrame>
        <p:nvGraphicFramePr>
          <p:cNvPr id="2" name="图示 1"/>
          <p:cNvGraphicFramePr/>
          <p:nvPr>
            <p:custDataLst>
              <p:tags r:id="rId7"/>
            </p:custDataLst>
          </p:nvPr>
        </p:nvGraphicFramePr>
        <p:xfrm>
          <a:off x="6436318" y="1859295"/>
          <a:ext cx="5035360" cy="380621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3"/>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7" name="图片 7"/>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16" name="图片 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sp>
        <p:nvSpPr>
          <p:cNvPr id="8" name="文本框 1"/>
          <p:cNvSpPr txBox="1"/>
          <p:nvPr>
            <p:custDataLst>
              <p:tags r:id="rId5"/>
            </p:custDataLst>
          </p:nvPr>
        </p:nvSpPr>
        <p:spPr>
          <a:xfrm>
            <a:off x="720090" y="365125"/>
            <a:ext cx="9973945" cy="1773555"/>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3200" b="1" spc="180" dirty="0">
                <a:solidFill>
                  <a:schemeClr val="accent1"/>
                </a:solidFill>
                <a:uFillTx/>
                <a:latin typeface="隶书" panose="02010509060101010101" charset="-122"/>
                <a:ea typeface="微软雅黑" panose="020B0503020204020204" charset="-122"/>
                <a:cs typeface="隶书" panose="02010509060101010101" charset="-122"/>
              </a:rPr>
              <a:t>四、创新型中小企业、专精特新中小企业、专精特新“小巨人”企业有什么区别和联系?</a:t>
            </a:r>
            <a:endParaRPr lang="zh-CN" altLang="en-US" sz="3200" b="1" spc="180" dirty="0">
              <a:solidFill>
                <a:schemeClr val="accent1"/>
              </a:solidFill>
              <a:uFillTx/>
              <a:latin typeface="隶书" panose="02010509060101010101" charset="-122"/>
              <a:ea typeface="微软雅黑" panose="020B0503020204020204" charset="-122"/>
              <a:cs typeface="隶书" panose="02010509060101010101" charset="-122"/>
            </a:endParaRPr>
          </a:p>
        </p:txBody>
      </p:sp>
      <p:sp>
        <p:nvSpPr>
          <p:cNvPr id="12" name="Title 6"/>
          <p:cNvSpPr txBox="1"/>
          <p:nvPr>
            <p:custDataLst>
              <p:tags r:id="rId6"/>
            </p:custDataLst>
          </p:nvPr>
        </p:nvSpPr>
        <p:spPr>
          <a:xfrm>
            <a:off x="461645" y="2284095"/>
            <a:ext cx="5974715" cy="2956560"/>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30000"/>
              </a:lnSpc>
              <a:spcBef>
                <a:spcPts val="0"/>
              </a:spcBef>
              <a:spcAft>
                <a:spcPts val="800"/>
              </a:spcAft>
              <a:buSzPct val="100000"/>
              <a:buNone/>
            </a:pPr>
            <a:endParaRPr sz="2000" spc="16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endParaRPr>
          </a:p>
          <a:p>
            <a:pPr marL="0" lvl="0" indent="0" algn="l" fontAlgn="auto">
              <a:lnSpc>
                <a:spcPct val="130000"/>
              </a:lnSpc>
              <a:spcBef>
                <a:spcPts val="0"/>
              </a:spcBef>
              <a:spcAft>
                <a:spcPts val="800"/>
              </a:spcAft>
              <a:buSzPct val="100000"/>
              <a:buNone/>
            </a:pPr>
            <a:r>
              <a:rPr sz="2000" b="1" spc="160" dirty="0">
                <a:ln w="3175">
                  <a:noFill/>
                  <a:prstDash val="dash"/>
                </a:ln>
                <a:solidFill>
                  <a:srgbClr val="AE4C4E"/>
                </a:solidFill>
                <a:uFillTx/>
                <a:latin typeface="楷体" panose="02010609060101010101" charset="-122"/>
                <a:ea typeface="楷体" panose="02010609060101010101" charset="-122"/>
                <a:cs typeface="楷体" panose="02010609060101010101" charset="-122"/>
              </a:rPr>
              <a:t>3</a:t>
            </a:r>
            <a:r>
              <a:rPr lang="zh-CN" altLang="en-US" sz="2000" b="1" spc="160" dirty="0">
                <a:ln w="3175">
                  <a:noFill/>
                  <a:prstDash val="dash"/>
                </a:ln>
                <a:solidFill>
                  <a:srgbClr val="AE4C4E"/>
                </a:solidFill>
                <a:uFillTx/>
                <a:latin typeface="楷体" panose="02010609060101010101" charset="-122"/>
                <a:ea typeface="楷体" panose="02010609060101010101" charset="-122"/>
                <a:cs typeface="楷体" panose="02010609060101010101" charset="-122"/>
              </a:rPr>
              <a:t>、</a:t>
            </a:r>
            <a:r>
              <a:rPr sz="2000" b="1" spc="160" dirty="0">
                <a:ln w="3175">
                  <a:noFill/>
                  <a:prstDash val="dash"/>
                </a:ln>
                <a:solidFill>
                  <a:srgbClr val="AE4C4E"/>
                </a:solidFill>
                <a:uFillTx/>
                <a:latin typeface="楷体" panose="02010609060101010101" charset="-122"/>
                <a:ea typeface="楷体" panose="02010609060101010101" charset="-122"/>
                <a:cs typeface="楷体" panose="02010609060101010101" charset="-122"/>
              </a:rPr>
              <a:t>专精特新“小巨人”企业位于产业基础核心领域和产业链关键环节,创新能力突出、掌握核心技术、细分市场占有率高、质量效益好,是优质中小企业的核心力量,</a:t>
            </a:r>
            <a:r>
              <a:rPr sz="2000" b="1" spc="160">
                <a:ln w="3175">
                  <a:noFill/>
                  <a:prstDash val="dash"/>
                </a:ln>
                <a:solidFill>
                  <a:srgbClr val="AE4C4E"/>
                </a:solidFill>
                <a:uFillTx/>
                <a:latin typeface="楷体" panose="02010609060101010101" charset="-122"/>
                <a:ea typeface="楷体" panose="02010609060101010101" charset="-122"/>
                <a:cs typeface="楷体" panose="02010609060101010101" charset="-122"/>
                <a:sym typeface="+mn-ea"/>
              </a:rPr>
              <a:t>十四五期间</a:t>
            </a:r>
            <a:r>
              <a:rPr sz="2800" b="1" spc="160" dirty="0">
                <a:ln w="3175">
                  <a:noFill/>
                  <a:prstDash val="dash"/>
                </a:ln>
                <a:gradFill>
                  <a:gsLst>
                    <a:gs pos="0">
                      <a:srgbClr val="14CD68"/>
                    </a:gs>
                    <a:gs pos="100000">
                      <a:srgbClr val="0B6E38"/>
                    </a:gs>
                  </a:gsLst>
                  <a:lin scaled="0"/>
                </a:gradFill>
                <a:uFillTx/>
                <a:latin typeface="楷体" panose="02010609060101010101" charset="-122"/>
                <a:ea typeface="楷体" panose="02010609060101010101" charset="-122"/>
                <a:cs typeface="楷体" panose="02010609060101010101" charset="-122"/>
              </a:rPr>
              <a:t>培育目标是1万家</a:t>
            </a:r>
            <a:r>
              <a:rPr sz="2000" b="1" spc="160" dirty="0">
                <a:ln w="3175">
                  <a:noFill/>
                  <a:prstDash val="dash"/>
                </a:ln>
                <a:solidFill>
                  <a:srgbClr val="AE4C4E"/>
                </a:solidFill>
                <a:uFillTx/>
                <a:latin typeface="楷体" panose="02010609060101010101" charset="-122"/>
                <a:ea typeface="楷体" panose="02010609060101010101" charset="-122"/>
                <a:cs typeface="楷体" panose="02010609060101010101" charset="-122"/>
              </a:rPr>
              <a:t>左右。</a:t>
            </a:r>
            <a:endParaRPr sz="2000" b="1" spc="160" dirty="0">
              <a:ln w="3175">
                <a:noFill/>
                <a:prstDash val="dash"/>
              </a:ln>
              <a:solidFill>
                <a:srgbClr val="AE4C4E"/>
              </a:solidFill>
              <a:uFillTx/>
              <a:latin typeface="楷体" panose="02010609060101010101" charset="-122"/>
              <a:ea typeface="楷体" panose="02010609060101010101" charset="-122"/>
              <a:cs typeface="楷体" panose="02010609060101010101" charset="-122"/>
            </a:endParaRPr>
          </a:p>
        </p:txBody>
      </p:sp>
      <p:graphicFrame>
        <p:nvGraphicFramePr>
          <p:cNvPr id="2" name="图示 1"/>
          <p:cNvGraphicFramePr/>
          <p:nvPr>
            <p:custDataLst>
              <p:tags r:id="rId7"/>
            </p:custDataLst>
          </p:nvPr>
        </p:nvGraphicFramePr>
        <p:xfrm>
          <a:off x="6436318" y="1859295"/>
          <a:ext cx="5035360" cy="380621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3"/>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2" name="图片 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269" name="任意多边形: 形状 268"/>
          <p:cNvSpPr/>
          <p:nvPr>
            <p:custDataLst>
              <p:tags r:id="rId5"/>
            </p:custDataLst>
          </p:nvPr>
        </p:nvSpPr>
        <p:spPr>
          <a:xfrm>
            <a:off x="8771801" y="3188896"/>
            <a:ext cx="2311033" cy="2670180"/>
          </a:xfrm>
          <a:custGeom>
            <a:avLst/>
            <a:gdLst>
              <a:gd name="connsiteX0" fmla="*/ 2311003 w 2311002"/>
              <a:gd name="connsiteY0" fmla="*/ 1336634 h 2670144"/>
              <a:gd name="connsiteX1" fmla="*/ 0 w 2311002"/>
              <a:gd name="connsiteY1" fmla="*/ 0 h 2670144"/>
              <a:gd name="connsiteX2" fmla="*/ 0 w 2311002"/>
              <a:gd name="connsiteY2" fmla="*/ 2670145 h 2670144"/>
            </a:gdLst>
            <a:ahLst/>
            <a:cxnLst>
              <a:cxn ang="0">
                <a:pos x="connsiteX0" y="connsiteY0"/>
              </a:cxn>
              <a:cxn ang="0">
                <a:pos x="connsiteX1" y="connsiteY1"/>
              </a:cxn>
              <a:cxn ang="0">
                <a:pos x="connsiteX2" y="connsiteY2"/>
              </a:cxn>
            </a:cxnLst>
            <a:rect l="l" t="t" r="r" b="b"/>
            <a:pathLst>
              <a:path w="2311002" h="2670144">
                <a:moveTo>
                  <a:pt x="2311003" y="1336634"/>
                </a:moveTo>
                <a:lnTo>
                  <a:pt x="0" y="0"/>
                </a:lnTo>
                <a:lnTo>
                  <a:pt x="0" y="2670145"/>
                </a:lnTo>
                <a:close/>
              </a:path>
            </a:pathLst>
          </a:custGeom>
          <a:solidFill>
            <a:schemeClr val="accent1">
              <a:alpha val="99000"/>
            </a:schemeClr>
          </a:solidFill>
          <a:ln w="31230" cap="flat">
            <a:noFill/>
            <a:prstDash val="solid"/>
            <a:miter/>
          </a:ln>
        </p:spPr>
        <p:txBody>
          <a:bodyPr rtlCol="0" anchor="ctr"/>
          <a:lstStyle/>
          <a:p>
            <a:endParaRPr lang="zh-CN" altLang="en-US">
              <a:solidFill>
                <a:schemeClr val="dk1"/>
              </a:solidFill>
              <a:latin typeface="隶书" panose="02010509060101010101" charset="-122"/>
              <a:cs typeface="隶书" panose="02010509060101010101" charset="-122"/>
            </a:endParaRPr>
          </a:p>
        </p:txBody>
      </p:sp>
      <p:sp>
        <p:nvSpPr>
          <p:cNvPr id="271" name="任意多边形: 形状 270"/>
          <p:cNvSpPr/>
          <p:nvPr>
            <p:custDataLst>
              <p:tags r:id="rId6"/>
            </p:custDataLst>
          </p:nvPr>
        </p:nvSpPr>
        <p:spPr>
          <a:xfrm>
            <a:off x="7772434" y="999661"/>
            <a:ext cx="3810082" cy="4399625"/>
          </a:xfrm>
          <a:custGeom>
            <a:avLst/>
            <a:gdLst>
              <a:gd name="connsiteX0" fmla="*/ 0 w 3794416"/>
              <a:gd name="connsiteY0" fmla="*/ 2189206 h 4381535"/>
              <a:gd name="connsiteX1" fmla="*/ 3794416 w 3794416"/>
              <a:gd name="connsiteY1" fmla="*/ 4381536 h 4381535"/>
              <a:gd name="connsiteX2" fmla="*/ 3794416 w 3794416"/>
              <a:gd name="connsiteY2" fmla="*/ 0 h 4381535"/>
            </a:gdLst>
            <a:ahLst/>
            <a:cxnLst>
              <a:cxn ang="0">
                <a:pos x="connsiteX0" y="connsiteY0"/>
              </a:cxn>
              <a:cxn ang="0">
                <a:pos x="connsiteX1" y="connsiteY1"/>
              </a:cxn>
              <a:cxn ang="0">
                <a:pos x="connsiteX2" y="connsiteY2"/>
              </a:cxn>
            </a:cxnLst>
            <a:rect l="l" t="t" r="r" b="b"/>
            <a:pathLst>
              <a:path w="3794416" h="4381535">
                <a:moveTo>
                  <a:pt x="0" y="2189206"/>
                </a:moveTo>
                <a:lnTo>
                  <a:pt x="3794416" y="4381536"/>
                </a:lnTo>
                <a:lnTo>
                  <a:pt x="3794416" y="0"/>
                </a:lnTo>
                <a:close/>
              </a:path>
            </a:pathLst>
          </a:custGeom>
          <a:solidFill>
            <a:schemeClr val="accent1">
              <a:lumMod val="60000"/>
              <a:lumOff val="40000"/>
              <a:alpha val="99000"/>
            </a:schemeClr>
          </a:solidFill>
          <a:ln w="31230" cap="flat">
            <a:noFill/>
            <a:prstDash val="solid"/>
            <a:miter/>
          </a:ln>
        </p:spPr>
        <p:txBody>
          <a:bodyPr rtlCol="0" anchor="ctr"/>
          <a:lstStyle/>
          <a:p>
            <a:endParaRPr lang="zh-CN" altLang="en-US">
              <a:solidFill>
                <a:schemeClr val="dk1"/>
              </a:solidFill>
              <a:latin typeface="隶书" panose="02010509060101010101" charset="-122"/>
              <a:cs typeface="隶书" panose="02010509060101010101" charset="-122"/>
            </a:endParaRPr>
          </a:p>
        </p:txBody>
      </p:sp>
      <p:pic>
        <p:nvPicPr>
          <p:cNvPr id="273" name="图片 272"/>
          <p:cNvPicPr>
            <a:picLocks noChangeAspect="1"/>
          </p:cNvPicPr>
          <p:nvPr>
            <p:custDataLst>
              <p:tags r:id="rId7"/>
            </p:custDataLst>
          </p:nvPr>
        </p:nvPicPr>
        <p:blipFill>
          <a:blip r:embed="rId8"/>
          <a:srcRect t="12500" b="12500"/>
          <a:stretch>
            <a:fillRect/>
          </a:stretch>
        </p:blipFill>
        <p:spPr>
          <a:xfrm>
            <a:off x="8293979" y="1746062"/>
            <a:ext cx="2885669" cy="2885669"/>
          </a:xfrm>
          <a:custGeom>
            <a:avLst/>
            <a:gdLst>
              <a:gd name="connsiteX0" fmla="*/ 1442815 w 2885630"/>
              <a:gd name="connsiteY0" fmla="*/ 0 h 2885630"/>
              <a:gd name="connsiteX1" fmla="*/ 2885630 w 2885630"/>
              <a:gd name="connsiteY1" fmla="*/ 1442815 h 2885630"/>
              <a:gd name="connsiteX2" fmla="*/ 1442815 w 2885630"/>
              <a:gd name="connsiteY2" fmla="*/ 2885630 h 2885630"/>
              <a:gd name="connsiteX3" fmla="*/ 0 w 2885630"/>
              <a:gd name="connsiteY3" fmla="*/ 1442815 h 2885630"/>
              <a:gd name="connsiteX4" fmla="*/ 1442815 w 2885630"/>
              <a:gd name="connsiteY4" fmla="*/ 0 h 2885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5630" h="2885630">
                <a:moveTo>
                  <a:pt x="1442815" y="0"/>
                </a:moveTo>
                <a:cubicBezTo>
                  <a:pt x="2239660" y="0"/>
                  <a:pt x="2885630" y="645970"/>
                  <a:pt x="2885630" y="1442815"/>
                </a:cubicBezTo>
                <a:cubicBezTo>
                  <a:pt x="2885630" y="2239660"/>
                  <a:pt x="2239660" y="2885630"/>
                  <a:pt x="1442815" y="2885630"/>
                </a:cubicBezTo>
                <a:cubicBezTo>
                  <a:pt x="645970" y="2885630"/>
                  <a:pt x="0" y="2239660"/>
                  <a:pt x="0" y="1442815"/>
                </a:cubicBezTo>
                <a:cubicBezTo>
                  <a:pt x="0" y="645970"/>
                  <a:pt x="645970" y="0"/>
                  <a:pt x="1442815" y="0"/>
                </a:cubicBezTo>
                <a:close/>
              </a:path>
            </a:pathLst>
          </a:custGeom>
        </p:spPr>
      </p:pic>
      <p:sp>
        <p:nvSpPr>
          <p:cNvPr id="275" name="任意多边形: 形状 274"/>
          <p:cNvSpPr/>
          <p:nvPr>
            <p:custDataLst>
              <p:tags r:id="rId9"/>
            </p:custDataLst>
          </p:nvPr>
        </p:nvSpPr>
        <p:spPr>
          <a:xfrm>
            <a:off x="8109721" y="1580542"/>
            <a:ext cx="3254185" cy="3254185"/>
          </a:xfrm>
          <a:custGeom>
            <a:avLst/>
            <a:gdLst>
              <a:gd name="connsiteX0" fmla="*/ 3254141 w 3254141"/>
              <a:gd name="connsiteY0" fmla="*/ 1627071 h 3254141"/>
              <a:gd name="connsiteX1" fmla="*/ 1627071 w 3254141"/>
              <a:gd name="connsiteY1" fmla="*/ 3254141 h 3254141"/>
              <a:gd name="connsiteX2" fmla="*/ 0 w 3254141"/>
              <a:gd name="connsiteY2" fmla="*/ 1627071 h 3254141"/>
              <a:gd name="connsiteX3" fmla="*/ 1627071 w 3254141"/>
              <a:gd name="connsiteY3" fmla="*/ 0 h 3254141"/>
              <a:gd name="connsiteX4" fmla="*/ 3254141 w 3254141"/>
              <a:gd name="connsiteY4" fmla="*/ 1627071 h 325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4141" h="3254141">
                <a:moveTo>
                  <a:pt x="3254141" y="1627071"/>
                </a:moveTo>
                <a:cubicBezTo>
                  <a:pt x="3254141" y="2525677"/>
                  <a:pt x="2525677" y="3254141"/>
                  <a:pt x="1627071" y="3254141"/>
                </a:cubicBezTo>
                <a:cubicBezTo>
                  <a:pt x="728464" y="3254141"/>
                  <a:pt x="0" y="2525677"/>
                  <a:pt x="0" y="1627071"/>
                </a:cubicBezTo>
                <a:cubicBezTo>
                  <a:pt x="0" y="728464"/>
                  <a:pt x="728464" y="0"/>
                  <a:pt x="1627071" y="0"/>
                </a:cubicBezTo>
                <a:cubicBezTo>
                  <a:pt x="2525677" y="0"/>
                  <a:pt x="3254141" y="728464"/>
                  <a:pt x="3254141" y="1627071"/>
                </a:cubicBezTo>
                <a:close/>
              </a:path>
            </a:pathLst>
          </a:custGeom>
          <a:noFill/>
          <a:ln w="45854" cap="flat">
            <a:solidFill>
              <a:schemeClr val="lt1">
                <a:lumMod val="95000"/>
                <a:alpha val="99000"/>
              </a:schemeClr>
            </a:solidFill>
            <a:prstDash val="solid"/>
            <a:miter/>
          </a:ln>
        </p:spPr>
        <p:txBody>
          <a:bodyPr rtlCol="0" anchor="ctr"/>
          <a:lstStyle/>
          <a:p>
            <a:endParaRPr lang="zh-CN" altLang="en-US">
              <a:solidFill>
                <a:schemeClr val="dk1"/>
              </a:solidFill>
              <a:latin typeface="隶书" panose="02010509060101010101" charset="-122"/>
              <a:cs typeface="隶书" panose="02010509060101010101" charset="-122"/>
            </a:endParaRPr>
          </a:p>
        </p:txBody>
      </p:sp>
      <p:sp>
        <p:nvSpPr>
          <p:cNvPr id="6" name="文本框 5"/>
          <p:cNvSpPr txBox="1"/>
          <p:nvPr>
            <p:custDataLst>
              <p:tags r:id="rId10"/>
            </p:custDataLst>
          </p:nvPr>
        </p:nvSpPr>
        <p:spPr>
          <a:xfrm>
            <a:off x="762000" y="609600"/>
            <a:ext cx="10046335" cy="1706880"/>
          </a:xfrm>
          <a:prstGeom prst="rect">
            <a:avLst/>
          </a:prstGeom>
          <a:noFill/>
        </p:spPr>
        <p:txBody>
          <a:bodyPr wrap="square" lIns="63500" tIns="25400" rIns="63500" bIns="25400" rtlCol="0" anchor="t" anchorCtr="0">
            <a:normAutofit/>
          </a:bodyPr>
          <a:lstStyle/>
          <a:p>
            <a:pPr marL="0" indent="0" algn="l">
              <a:lnSpc>
                <a:spcPct val="100000"/>
              </a:lnSpc>
              <a:spcBef>
                <a:spcPts val="0"/>
              </a:spcBef>
              <a:spcAft>
                <a:spcPts val="0"/>
              </a:spcAft>
              <a:buSzPct val="100000"/>
              <a:buNone/>
            </a:pPr>
            <a:r>
              <a:rPr lang="zh-CN" altLang="en-US" sz="3200" b="1" spc="180" dirty="0">
                <a:solidFill>
                  <a:schemeClr val="accent1"/>
                </a:solidFill>
                <a:uFillTx/>
                <a:latin typeface="隶书" panose="02010509060101010101" charset="-122"/>
                <a:ea typeface="微软雅黑" panose="020B0503020204020204" charset="-122"/>
                <a:cs typeface="隶书" panose="02010509060101010101" charset="-122"/>
              </a:rPr>
              <a:t>四、创新型中小企业、专精特新中小企业、专精特新“小巨人”企业有什么区别和联系。</a:t>
            </a:r>
            <a:endParaRPr lang="zh-CN" altLang="en-US" sz="3200" b="1" spc="180" dirty="0">
              <a:solidFill>
                <a:schemeClr val="accent1"/>
              </a:solidFill>
              <a:uFillTx/>
              <a:latin typeface="隶书" panose="02010509060101010101" charset="-122"/>
              <a:ea typeface="微软雅黑" panose="020B0503020204020204" charset="-122"/>
              <a:cs typeface="隶书" panose="02010509060101010101" charset="-122"/>
            </a:endParaRPr>
          </a:p>
        </p:txBody>
      </p:sp>
      <p:sp>
        <p:nvSpPr>
          <p:cNvPr id="4" name="矩形 4"/>
          <p:cNvSpPr/>
          <p:nvPr>
            <p:custDataLst>
              <p:tags r:id="rId11"/>
            </p:custDataLst>
          </p:nvPr>
        </p:nvSpPr>
        <p:spPr>
          <a:xfrm>
            <a:off x="0" y="609600"/>
            <a:ext cx="4572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隶书" panose="02010509060101010101" charset="-122"/>
              <a:ea typeface="微软雅黑" panose="020B0503020204020204" charset="-122"/>
              <a:cs typeface="隶书" panose="02010509060101010101" charset="-122"/>
            </a:endParaRPr>
          </a:p>
        </p:txBody>
      </p:sp>
      <p:sp>
        <p:nvSpPr>
          <p:cNvPr id="3" name="文本框 2"/>
          <p:cNvSpPr txBox="1"/>
          <p:nvPr/>
        </p:nvSpPr>
        <p:spPr>
          <a:xfrm>
            <a:off x="600710" y="2136140"/>
            <a:ext cx="7171690" cy="1938020"/>
          </a:xfrm>
          <a:prstGeom prst="rect">
            <a:avLst/>
          </a:prstGeom>
          <a:noFill/>
        </p:spPr>
        <p:txBody>
          <a:bodyPr wrap="square" rtlCol="0">
            <a:spAutoFit/>
          </a:bodyPr>
          <a:lstStyle/>
          <a:p>
            <a:endParaRPr lang="zh-CN" altLang="en-US" sz="2400" b="1">
              <a:solidFill>
                <a:schemeClr val="accent6"/>
              </a:solidFill>
            </a:endParaRPr>
          </a:p>
          <a:p>
            <a:endParaRPr lang="zh-CN" altLang="en-US" sz="2400" b="1">
              <a:solidFill>
                <a:schemeClr val="accent6"/>
              </a:solidFill>
            </a:endParaRPr>
          </a:p>
          <a:p>
            <a:r>
              <a:rPr lang="zh-CN" altLang="en-US" sz="2400" b="1">
                <a:solidFill>
                  <a:schemeClr val="accent6"/>
                </a:solidFill>
              </a:rPr>
              <a:t>三者的联系：</a:t>
            </a:r>
            <a:endParaRPr lang="zh-CN" altLang="en-US" sz="2400" b="1">
              <a:solidFill>
                <a:schemeClr val="accent6"/>
              </a:solidFill>
            </a:endParaRPr>
          </a:p>
          <a:p>
            <a:r>
              <a:rPr lang="zh-CN" altLang="en-US" sz="2400" b="1">
                <a:solidFill>
                  <a:schemeClr val="accent6"/>
                </a:solidFill>
              </a:rPr>
              <a:t> </a:t>
            </a:r>
            <a:r>
              <a:rPr lang="en-US" altLang="zh-CN" sz="2400" b="1">
                <a:solidFill>
                  <a:schemeClr val="accent6"/>
                </a:solidFill>
              </a:rPr>
              <a:t>                  </a:t>
            </a:r>
            <a:endParaRPr lang="en-US" altLang="zh-CN" sz="2400" b="1">
              <a:solidFill>
                <a:schemeClr val="accent6"/>
              </a:solidFill>
            </a:endParaRPr>
          </a:p>
          <a:p>
            <a:r>
              <a:rPr lang="en-US" altLang="zh-CN" sz="2400" b="1">
                <a:solidFill>
                  <a:schemeClr val="accent6"/>
                </a:solidFill>
              </a:rPr>
              <a:t>                     </a:t>
            </a:r>
            <a:r>
              <a:rPr lang="zh-CN" altLang="en-US" sz="2000">
                <a:solidFill>
                  <a:schemeClr val="tx1"/>
                </a:solidFill>
              </a:rPr>
              <a:t>三类企业代表了优质中小企业发展的不同阶段</a:t>
            </a:r>
            <a:endParaRPr lang="zh-CN" altLang="en-US" sz="2000">
              <a:solidFill>
                <a:schemeClr val="tx1"/>
              </a:solidFill>
            </a:endParaRPr>
          </a:p>
        </p:txBody>
      </p:sp>
      <p:sp>
        <p:nvSpPr>
          <p:cNvPr id="18" name="文本框 17"/>
          <p:cNvSpPr txBox="1"/>
          <p:nvPr/>
        </p:nvSpPr>
        <p:spPr>
          <a:xfrm>
            <a:off x="457200" y="5120640"/>
            <a:ext cx="2164715" cy="398780"/>
          </a:xfrm>
          <a:prstGeom prst="rect">
            <a:avLst/>
          </a:prstGeom>
          <a:noFill/>
        </p:spPr>
        <p:txBody>
          <a:bodyPr wrap="square" rtlCol="0">
            <a:spAutoFit/>
          </a:bodyPr>
          <a:lstStyle/>
          <a:p>
            <a:r>
              <a:rPr lang="zh-CN" altLang="en-US" sz="2000" b="1" spc="180" dirty="0">
                <a:solidFill>
                  <a:schemeClr val="accent1"/>
                </a:solidFill>
                <a:uFillTx/>
                <a:latin typeface="隶书" panose="02010509060101010101" charset="-122"/>
                <a:ea typeface="微软雅黑" panose="020B0503020204020204" charset="-122"/>
                <a:cs typeface="隶书" panose="02010509060101010101" charset="-122"/>
                <a:sym typeface="+mn-ea"/>
              </a:rPr>
              <a:t>创新型企业</a:t>
            </a:r>
            <a:endParaRPr lang="zh-CN" altLang="en-US" sz="2000" b="1" spc="180" dirty="0">
              <a:solidFill>
                <a:schemeClr val="accent1"/>
              </a:solidFill>
              <a:uFillTx/>
              <a:latin typeface="隶书" panose="02010509060101010101" charset="-122"/>
              <a:ea typeface="微软雅黑" panose="020B0503020204020204" charset="-122"/>
              <a:cs typeface="隶书" panose="02010509060101010101" charset="-122"/>
              <a:sym typeface="+mn-ea"/>
            </a:endParaRPr>
          </a:p>
        </p:txBody>
      </p:sp>
      <p:sp>
        <p:nvSpPr>
          <p:cNvPr id="19" name="右箭头 18"/>
          <p:cNvSpPr/>
          <p:nvPr/>
        </p:nvSpPr>
        <p:spPr>
          <a:xfrm>
            <a:off x="1957070" y="5120640"/>
            <a:ext cx="97917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2966085" y="5166360"/>
            <a:ext cx="2188210" cy="368300"/>
          </a:xfrm>
          <a:prstGeom prst="rect">
            <a:avLst/>
          </a:prstGeom>
          <a:noFill/>
        </p:spPr>
        <p:txBody>
          <a:bodyPr wrap="square" rtlCol="0">
            <a:spAutoFit/>
          </a:bodyPr>
          <a:lstStyle/>
          <a:p>
            <a:pPr algn="l"/>
            <a:r>
              <a:rPr lang="zh-CN" altLang="en-US" b="1" spc="180" dirty="0">
                <a:solidFill>
                  <a:schemeClr val="accent1"/>
                </a:solidFill>
                <a:uFillTx/>
                <a:latin typeface="隶书" panose="02010509060101010101" charset="-122"/>
                <a:ea typeface="微软雅黑" panose="020B0503020204020204" charset="-122"/>
                <a:cs typeface="隶书" panose="02010509060101010101" charset="-122"/>
                <a:sym typeface="+mn-ea"/>
              </a:rPr>
              <a:t>专精特新企业</a:t>
            </a:r>
            <a:endParaRPr lang="zh-CN" altLang="en-US"/>
          </a:p>
        </p:txBody>
      </p:sp>
      <p:sp>
        <p:nvSpPr>
          <p:cNvPr id="22" name="右箭头 21"/>
          <p:cNvSpPr/>
          <p:nvPr/>
        </p:nvSpPr>
        <p:spPr>
          <a:xfrm>
            <a:off x="4650105" y="5100320"/>
            <a:ext cx="97917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5741035" y="5165725"/>
            <a:ext cx="3347085" cy="368300"/>
          </a:xfrm>
          <a:prstGeom prst="rect">
            <a:avLst/>
          </a:prstGeom>
          <a:noFill/>
        </p:spPr>
        <p:txBody>
          <a:bodyPr wrap="square" rtlCol="0" anchor="t">
            <a:spAutoFit/>
          </a:bodyPr>
          <a:lstStyle/>
          <a:p>
            <a:r>
              <a:rPr lang="zh-CN" altLang="en-US" b="1" spc="180" dirty="0">
                <a:solidFill>
                  <a:schemeClr val="accent1"/>
                </a:solidFill>
                <a:uFillTx/>
                <a:latin typeface="隶书" panose="02010509060101010101" charset="-122"/>
                <a:ea typeface="微软雅黑" panose="020B0503020204020204" charset="-122"/>
                <a:cs typeface="隶书" panose="02010509060101010101" charset="-122"/>
                <a:sym typeface="+mn-ea"/>
              </a:rPr>
              <a:t>专精特新“小巨人”企业</a:t>
            </a:r>
            <a:endParaRPr lang="zh-CN" altLang="en-US"/>
          </a:p>
        </p:txBody>
      </p:sp>
    </p:spTree>
    <p:custDataLst>
      <p:tags r:id="rId12"/>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5" name="图片 6"/>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13" name="图片 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7" name="文本框 5"/>
          <p:cNvSpPr txBox="1"/>
          <p:nvPr>
            <p:custDataLst>
              <p:tags r:id="rId5"/>
            </p:custDataLst>
          </p:nvPr>
        </p:nvSpPr>
        <p:spPr>
          <a:xfrm>
            <a:off x="762000" y="609600"/>
            <a:ext cx="6805930" cy="1341120"/>
          </a:xfrm>
          <a:prstGeom prst="rect">
            <a:avLst/>
          </a:prstGeom>
          <a:noFill/>
        </p:spPr>
        <p:txBody>
          <a:bodyPr wrap="square" lIns="63500" tIns="25400" rIns="63500" bIns="25400" rtlCol="0" anchor="t" anchorCtr="0">
            <a:normAutofit/>
          </a:bodyPr>
          <a:lstStyle/>
          <a:p>
            <a:pPr marL="0" indent="0" algn="l">
              <a:lnSpc>
                <a:spcPct val="100000"/>
              </a:lnSpc>
              <a:spcBef>
                <a:spcPts val="0"/>
              </a:spcBef>
              <a:spcAft>
                <a:spcPts val="0"/>
              </a:spcAft>
              <a:buSzPct val="100000"/>
              <a:buNone/>
            </a:pPr>
            <a:r>
              <a:rPr sz="3200" b="1" spc="200" dirty="0">
                <a:solidFill>
                  <a:schemeClr val="accent1"/>
                </a:solidFill>
                <a:uFillTx/>
                <a:latin typeface="微软雅黑" panose="020B0503020204020204" charset="-122"/>
                <a:ea typeface="微软雅黑" panose="020B0503020204020204" charset="-122"/>
                <a:cs typeface="微软雅黑" panose="020B0503020204020204" charset="-122"/>
              </a:rPr>
              <a:t>五、企业怎么参与评价和申请?</a:t>
            </a:r>
            <a:endParaRPr sz="3200" b="1" spc="200" dirty="0">
              <a:solidFill>
                <a:schemeClr val="accent1"/>
              </a:solidFill>
              <a:uFillTx/>
              <a:latin typeface="微软雅黑" panose="020B0503020204020204" charset="-122"/>
              <a:ea typeface="微软雅黑" panose="020B0503020204020204" charset="-122"/>
              <a:cs typeface="微软雅黑" panose="020B0503020204020204" charset="-122"/>
            </a:endParaRPr>
          </a:p>
        </p:txBody>
      </p:sp>
      <p:sp>
        <p:nvSpPr>
          <p:cNvPr id="11" name="Title 6"/>
          <p:cNvSpPr txBox="1"/>
          <p:nvPr>
            <p:custDataLst>
              <p:tags r:id="rId6"/>
            </p:custDataLst>
          </p:nvPr>
        </p:nvSpPr>
        <p:spPr>
          <a:xfrm>
            <a:off x="720090" y="1560830"/>
            <a:ext cx="5468620" cy="2499360"/>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ctr">
              <a:lnSpc>
                <a:spcPct val="170000"/>
              </a:lnSpc>
              <a:spcBef>
                <a:spcPts val="0"/>
              </a:spcBef>
              <a:spcAft>
                <a:spcPts val="800"/>
              </a:spcAft>
              <a:buSzPct val="100000"/>
              <a:buFont typeface="Wingdings" panose="05000000000000000000" charset="0"/>
            </a:pPr>
            <a:r>
              <a:rPr sz="2000" spc="160" dirty="0">
                <a:ln w="3175">
                  <a:noFill/>
                  <a:prstDash val="dash"/>
                </a:ln>
                <a:solidFill>
                  <a:srgbClr val="00B0F0"/>
                </a:solidFill>
                <a:uFillTx/>
                <a:latin typeface="楷体" panose="02010609060101010101" charset="-122"/>
                <a:ea typeface="楷体" panose="02010609060101010101" charset="-122"/>
                <a:cs typeface="楷体" panose="02010609060101010101" charset="-122"/>
              </a:rPr>
              <a:t>1</a:t>
            </a:r>
            <a:r>
              <a:rPr lang="zh-CN" altLang="en-US" sz="2000" spc="160" dirty="0">
                <a:ln w="3175">
                  <a:noFill/>
                  <a:prstDash val="dash"/>
                </a:ln>
                <a:solidFill>
                  <a:srgbClr val="00B0F0"/>
                </a:solidFill>
                <a:uFillTx/>
                <a:latin typeface="楷体" panose="02010609060101010101" charset="-122"/>
                <a:ea typeface="楷体" panose="02010609060101010101" charset="-122"/>
                <a:cs typeface="楷体" panose="02010609060101010101" charset="-122"/>
              </a:rPr>
              <a:t>、</a:t>
            </a:r>
            <a:r>
              <a:rPr sz="2000" spc="160" dirty="0">
                <a:ln w="3175">
                  <a:noFill/>
                  <a:prstDash val="dash"/>
                </a:ln>
                <a:solidFill>
                  <a:srgbClr val="00B0F0"/>
                </a:solidFill>
                <a:uFillTx/>
                <a:latin typeface="楷体" panose="02010609060101010101" charset="-122"/>
                <a:ea typeface="楷体" panose="02010609060101010101" charset="-122"/>
                <a:cs typeface="楷体" panose="02010609060101010101" charset="-122"/>
              </a:rPr>
              <a:t>优质中小企业评价和申请,坚持企业自愿、公开透明的原则开展。</a:t>
            </a:r>
            <a:endParaRPr sz="2000" spc="16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endParaRPr>
          </a:p>
          <a:p>
            <a:pPr lvl="0" indent="0" algn="l" fontAlgn="ctr">
              <a:lnSpc>
                <a:spcPct val="170000"/>
              </a:lnSpc>
              <a:spcBef>
                <a:spcPts val="0"/>
              </a:spcBef>
              <a:spcAft>
                <a:spcPts val="800"/>
              </a:spcAft>
              <a:buSzPct val="100000"/>
              <a:buFont typeface="Wingdings" panose="05000000000000000000" charset="0"/>
            </a:pPr>
            <a:r>
              <a:rPr sz="2000" spc="16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2</a:t>
            </a:r>
            <a:r>
              <a:rPr lang="zh-CN" altLang="en-US" sz="2000" spc="16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a:t>
            </a:r>
            <a:r>
              <a:rPr sz="2000" spc="160" dirty="0">
                <a:ln w="3175">
                  <a:noFill/>
                  <a:prstDash val="dash"/>
                </a:ln>
                <a:gradFill>
                  <a:gsLst>
                    <a:gs pos="0">
                      <a:srgbClr val="FE4444"/>
                    </a:gs>
                    <a:gs pos="100000">
                      <a:srgbClr val="832B2B"/>
                    </a:gs>
                  </a:gsLst>
                  <a:lin scaled="0"/>
                </a:gradFill>
                <a:uFillTx/>
                <a:latin typeface="楷体" panose="02010609060101010101" charset="-122"/>
                <a:ea typeface="楷体" panose="02010609060101010101" charset="-122"/>
                <a:cs typeface="楷体" panose="02010609060101010101" charset="-122"/>
              </a:rPr>
              <a:t>创新型中小企业评价,</a:t>
            </a:r>
            <a:r>
              <a:rPr sz="2000" spc="16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由企业按属地原则自愿登录优质中小企业梯度培育平台参与自评,省级中小企业主管部门根据评价标准组织对企业自评信息、相关佐证材料进行审核、实地抽查和公示。公示无异议的,由省级中小企业主管部门公告为创新型中小企业。</a:t>
            </a:r>
            <a:endParaRPr sz="2000" spc="16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endParaRPr>
          </a:p>
        </p:txBody>
      </p:sp>
      <p:sp>
        <p:nvSpPr>
          <p:cNvPr id="6" name="矩形 4"/>
          <p:cNvSpPr/>
          <p:nvPr>
            <p:custDataLst>
              <p:tags r:id="rId7"/>
            </p:custDataLst>
          </p:nvPr>
        </p:nvSpPr>
        <p:spPr>
          <a:xfrm>
            <a:off x="0" y="609600"/>
            <a:ext cx="4572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隶书" panose="02010509060101010101" charset="-122"/>
              <a:ea typeface="微软雅黑" panose="020B0503020204020204" charset="-122"/>
              <a:cs typeface="隶书" panose="02010509060101010101" charset="-122"/>
            </a:endParaRPr>
          </a:p>
        </p:txBody>
      </p:sp>
      <p:sp>
        <p:nvSpPr>
          <p:cNvPr id="96" name="椭圆 95"/>
          <p:cNvSpPr/>
          <p:nvPr>
            <p:custDataLst>
              <p:tags r:id="rId8"/>
            </p:custDataLst>
          </p:nvPr>
        </p:nvSpPr>
        <p:spPr>
          <a:xfrm>
            <a:off x="6331376" y="2962551"/>
            <a:ext cx="3229985" cy="3229985"/>
          </a:xfrm>
          <a:prstGeom prst="ellipse">
            <a:avLst/>
          </a:prstGeom>
          <a:solidFill>
            <a:schemeClr val="lt1">
              <a:lumMod val="9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隶书" panose="02010509060101010101" charset="-122"/>
              <a:cs typeface="隶书" panose="02010509060101010101" charset="-122"/>
            </a:endParaRPr>
          </a:p>
        </p:txBody>
      </p:sp>
      <p:sp>
        <p:nvSpPr>
          <p:cNvPr id="98" name="矩形 97"/>
          <p:cNvSpPr/>
          <p:nvPr>
            <p:custDataLst>
              <p:tags r:id="rId9"/>
            </p:custDataLst>
          </p:nvPr>
        </p:nvSpPr>
        <p:spPr>
          <a:xfrm>
            <a:off x="7567978" y="1219340"/>
            <a:ext cx="3737938" cy="3737938"/>
          </a:xfrm>
          <a:prstGeom prst="rect">
            <a:avLst/>
          </a:prstGeom>
          <a:noFill/>
          <a:ln w="127000">
            <a:solidFill>
              <a:schemeClr val="lt1">
                <a:lumMod val="9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隶书" panose="02010509060101010101" charset="-122"/>
              <a:cs typeface="隶书" panose="02010509060101010101" charset="-122"/>
            </a:endParaRPr>
          </a:p>
        </p:txBody>
      </p:sp>
      <p:sp>
        <p:nvSpPr>
          <p:cNvPr id="100" name="椭圆 99"/>
          <p:cNvSpPr/>
          <p:nvPr>
            <p:custDataLst>
              <p:tags r:id="rId10"/>
            </p:custDataLst>
          </p:nvPr>
        </p:nvSpPr>
        <p:spPr>
          <a:xfrm>
            <a:off x="6345526" y="553207"/>
            <a:ext cx="3215834" cy="3215834"/>
          </a:xfrm>
          <a:prstGeom prst="ellipse">
            <a:avLst/>
          </a:prstGeom>
          <a:gradFill flip="none" rotWithShape="1">
            <a:gsLst>
              <a:gs pos="0">
                <a:srgbClr val="E5BEBF">
                  <a:lumMod val="40000"/>
                  <a:lumOff val="60000"/>
                </a:srgbClr>
              </a:gs>
              <a:gs pos="100000">
                <a:srgbClr val="BF5C5E"/>
              </a:gs>
            </a:gsLst>
            <a:lin ang="16200000" scaled="0"/>
          </a:gradFill>
          <a:ln w="1524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隶书" panose="02010509060101010101" charset="-122"/>
              <a:cs typeface="隶书" panose="02010509060101010101" charset="-122"/>
            </a:endParaRPr>
          </a:p>
        </p:txBody>
      </p:sp>
      <p:pic>
        <p:nvPicPr>
          <p:cNvPr id="104" name="图片 103"/>
          <p:cNvPicPr>
            <a:picLocks noChangeAspect="1"/>
          </p:cNvPicPr>
          <p:nvPr>
            <p:custDataLst>
              <p:tags r:id="rId11"/>
            </p:custDataLst>
          </p:nvPr>
        </p:nvPicPr>
        <p:blipFill>
          <a:blip r:embed="rId2"/>
          <a:srcRect/>
          <a:stretch>
            <a:fillRect/>
          </a:stretch>
        </p:blipFill>
        <p:spPr>
          <a:xfrm>
            <a:off x="8675193" y="3467136"/>
            <a:ext cx="2329505" cy="2329505"/>
          </a:xfrm>
          <a:custGeom>
            <a:avLst/>
            <a:gdLst>
              <a:gd name="connsiteX0" fmla="*/ 1161203 w 2322406"/>
              <a:gd name="connsiteY0" fmla="*/ 0 h 2322406"/>
              <a:gd name="connsiteX1" fmla="*/ 2322406 w 2322406"/>
              <a:gd name="connsiteY1" fmla="*/ 1161203 h 2322406"/>
              <a:gd name="connsiteX2" fmla="*/ 1161203 w 2322406"/>
              <a:gd name="connsiteY2" fmla="*/ 2322406 h 2322406"/>
              <a:gd name="connsiteX3" fmla="*/ 0 w 2322406"/>
              <a:gd name="connsiteY3" fmla="*/ 1161203 h 2322406"/>
              <a:gd name="connsiteX4" fmla="*/ 1161203 w 2322406"/>
              <a:gd name="connsiteY4" fmla="*/ 0 h 2322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2406" h="2322406">
                <a:moveTo>
                  <a:pt x="1161203" y="0"/>
                </a:moveTo>
                <a:cubicBezTo>
                  <a:pt x="1802518" y="0"/>
                  <a:pt x="2322406" y="519888"/>
                  <a:pt x="2322406" y="1161203"/>
                </a:cubicBezTo>
                <a:cubicBezTo>
                  <a:pt x="2322406" y="1802518"/>
                  <a:pt x="1802518" y="2322406"/>
                  <a:pt x="1161203" y="2322406"/>
                </a:cubicBezTo>
                <a:cubicBezTo>
                  <a:pt x="519888" y="2322406"/>
                  <a:pt x="0" y="1802518"/>
                  <a:pt x="0" y="1161203"/>
                </a:cubicBezTo>
                <a:cubicBezTo>
                  <a:pt x="0" y="519888"/>
                  <a:pt x="519888" y="0"/>
                  <a:pt x="1161203" y="0"/>
                </a:cubicBezTo>
                <a:close/>
              </a:path>
            </a:pathLst>
          </a:custGeom>
        </p:spPr>
      </p:pic>
      <p:pic>
        <p:nvPicPr>
          <p:cNvPr id="3" name="图片 1"/>
          <p:cNvPicPr>
            <a:picLocks noChangeAspect="1"/>
          </p:cNvPicPr>
          <p:nvPr>
            <p:custDataLst>
              <p:tags r:id="rId12"/>
            </p:custDataLst>
          </p:nvPr>
        </p:nvPicPr>
        <p:blipFill>
          <a:blip r:embed="rId13"/>
          <a:srcRect l="16667" r="16667"/>
          <a:stretch>
            <a:fillRect/>
          </a:stretch>
        </p:blipFill>
        <p:spPr>
          <a:xfrm>
            <a:off x="6503365" y="711047"/>
            <a:ext cx="2900154" cy="2900154"/>
          </a:xfrm>
          <a:custGeom>
            <a:avLst/>
            <a:gdLst>
              <a:gd name="connsiteX0" fmla="*/ 1445658 w 2891316"/>
              <a:gd name="connsiteY0" fmla="*/ 0 h 2891316"/>
              <a:gd name="connsiteX1" fmla="*/ 2891316 w 2891316"/>
              <a:gd name="connsiteY1" fmla="*/ 1445658 h 2891316"/>
              <a:gd name="connsiteX2" fmla="*/ 1445658 w 2891316"/>
              <a:gd name="connsiteY2" fmla="*/ 2891316 h 2891316"/>
              <a:gd name="connsiteX3" fmla="*/ 0 w 2891316"/>
              <a:gd name="connsiteY3" fmla="*/ 1445658 h 2891316"/>
              <a:gd name="connsiteX4" fmla="*/ 1445658 w 2891316"/>
              <a:gd name="connsiteY4" fmla="*/ 0 h 2891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1316" h="2891316">
                <a:moveTo>
                  <a:pt x="1445658" y="0"/>
                </a:moveTo>
                <a:cubicBezTo>
                  <a:pt x="2244073" y="0"/>
                  <a:pt x="2891316" y="647243"/>
                  <a:pt x="2891316" y="1445658"/>
                </a:cubicBezTo>
                <a:cubicBezTo>
                  <a:pt x="2891316" y="2244073"/>
                  <a:pt x="2244073" y="2891316"/>
                  <a:pt x="1445658" y="2891316"/>
                </a:cubicBezTo>
                <a:cubicBezTo>
                  <a:pt x="647243" y="2891316"/>
                  <a:pt x="0" y="2244073"/>
                  <a:pt x="0" y="1445658"/>
                </a:cubicBezTo>
                <a:cubicBezTo>
                  <a:pt x="0" y="647243"/>
                  <a:pt x="647243" y="0"/>
                  <a:pt x="1445658" y="0"/>
                </a:cubicBezTo>
                <a:close/>
              </a:path>
            </a:pathLst>
          </a:custGeom>
        </p:spPr>
      </p:pic>
    </p:spTree>
    <p:custDataLst>
      <p:tags r:id="rId14"/>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5" name="图片 6"/>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13" name="图片 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7" name="文本框 5"/>
          <p:cNvSpPr txBox="1"/>
          <p:nvPr>
            <p:custDataLst>
              <p:tags r:id="rId5"/>
            </p:custDataLst>
          </p:nvPr>
        </p:nvSpPr>
        <p:spPr>
          <a:xfrm>
            <a:off x="762000" y="609600"/>
            <a:ext cx="6805930" cy="1341120"/>
          </a:xfrm>
          <a:prstGeom prst="rect">
            <a:avLst/>
          </a:prstGeom>
          <a:noFill/>
        </p:spPr>
        <p:txBody>
          <a:bodyPr wrap="square" lIns="63500" tIns="25400" rIns="63500" bIns="25400" rtlCol="0" anchor="t" anchorCtr="0">
            <a:normAutofit/>
          </a:bodyPr>
          <a:lstStyle/>
          <a:p>
            <a:pPr marL="0" indent="0" algn="l">
              <a:lnSpc>
                <a:spcPct val="100000"/>
              </a:lnSpc>
              <a:spcBef>
                <a:spcPts val="0"/>
              </a:spcBef>
              <a:spcAft>
                <a:spcPts val="0"/>
              </a:spcAft>
              <a:buSzPct val="100000"/>
              <a:buNone/>
            </a:pPr>
            <a:r>
              <a:rPr sz="3200" b="1" spc="200" dirty="0">
                <a:solidFill>
                  <a:schemeClr val="accent1"/>
                </a:solidFill>
                <a:uFillTx/>
                <a:latin typeface="微软雅黑" panose="020B0503020204020204" charset="-122"/>
                <a:ea typeface="微软雅黑" panose="020B0503020204020204" charset="-122"/>
                <a:cs typeface="微软雅黑" panose="020B0503020204020204" charset="-122"/>
              </a:rPr>
              <a:t>五、企业怎么参与评价和申请?</a:t>
            </a:r>
            <a:endParaRPr sz="3200" b="1" spc="200" dirty="0">
              <a:solidFill>
                <a:schemeClr val="accent1"/>
              </a:solidFill>
              <a:uFillTx/>
              <a:latin typeface="微软雅黑" panose="020B0503020204020204" charset="-122"/>
              <a:ea typeface="微软雅黑" panose="020B0503020204020204" charset="-122"/>
              <a:cs typeface="微软雅黑" panose="020B0503020204020204" charset="-122"/>
            </a:endParaRPr>
          </a:p>
        </p:txBody>
      </p:sp>
      <p:sp>
        <p:nvSpPr>
          <p:cNvPr id="11" name="Title 6"/>
          <p:cNvSpPr txBox="1"/>
          <p:nvPr>
            <p:custDataLst>
              <p:tags r:id="rId6"/>
            </p:custDataLst>
          </p:nvPr>
        </p:nvSpPr>
        <p:spPr>
          <a:xfrm>
            <a:off x="720090" y="1869440"/>
            <a:ext cx="5241925" cy="2524125"/>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indent="0">
              <a:lnSpc>
                <a:spcPct val="200000"/>
              </a:lnSpc>
              <a:spcAft>
                <a:spcPts val="800"/>
              </a:spcAft>
              <a:buClr>
                <a:schemeClr val="tx1">
                  <a:lumMod val="65000"/>
                  <a:lumOff val="35000"/>
                </a:schemeClr>
              </a:buClr>
              <a:buFont typeface="Wingdings" panose="05000000000000000000" pitchFamily="2" charset="2"/>
            </a:pPr>
            <a:r>
              <a:rPr sz="2000" spc="50">
                <a:ln w="3175">
                  <a:noFill/>
                  <a:prstDash val="dash"/>
                </a:ln>
                <a:latin typeface="楷体" panose="02010609060101010101" charset="-122"/>
                <a:ea typeface="楷体" panose="02010609060101010101" charset="-122"/>
                <a:cs typeface="楷体" panose="02010609060101010101" charset="-122"/>
                <a:sym typeface="+mn-ea"/>
              </a:rPr>
              <a:t>3</a:t>
            </a:r>
            <a:r>
              <a:rPr lang="zh-CN" altLang="en-US" sz="2000" spc="50">
                <a:ln w="3175">
                  <a:noFill/>
                  <a:prstDash val="dash"/>
                </a:ln>
                <a:latin typeface="楷体" panose="02010609060101010101" charset="-122"/>
                <a:ea typeface="楷体" panose="02010609060101010101" charset="-122"/>
                <a:cs typeface="楷体" panose="02010609060101010101" charset="-122"/>
                <a:sym typeface="+mn-ea"/>
              </a:rPr>
              <a:t>、</a:t>
            </a:r>
            <a:r>
              <a:rPr sz="2000" spc="50">
                <a:ln w="3175">
                  <a:noFill/>
                  <a:prstDash val="dash"/>
                </a:ln>
                <a:solidFill>
                  <a:srgbClr val="FF0000"/>
                </a:solidFill>
                <a:latin typeface="楷体" panose="02010609060101010101" charset="-122"/>
                <a:ea typeface="楷体" panose="02010609060101010101" charset="-122"/>
                <a:cs typeface="楷体" panose="02010609060101010101" charset="-122"/>
                <a:sym typeface="+mn-ea"/>
              </a:rPr>
              <a:t>专精特新中小企业认定,</a:t>
            </a:r>
            <a:r>
              <a:rPr sz="2000" spc="50">
                <a:ln w="3175">
                  <a:noFill/>
                  <a:prstDash val="dash"/>
                </a:ln>
                <a:latin typeface="楷体" panose="02010609060101010101" charset="-122"/>
                <a:ea typeface="楷体" panose="02010609060101010101" charset="-122"/>
                <a:cs typeface="楷体" panose="02010609060101010101" charset="-122"/>
                <a:sym typeface="+mn-ea"/>
              </a:rPr>
              <a:t>由创新型中小企业按属地原则自愿提出申请,省级中小企业主管部门根据认定标准,对企业申请材料和相关佐证材料进行审核、实地抽查和公示。公示无异议的,由省级中小企业主管部门认定为专精特新中小企业。    </a:t>
            </a:r>
            <a:endParaRPr sz="2000" spc="5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sym typeface="+mn-ea"/>
            </a:endParaRPr>
          </a:p>
        </p:txBody>
      </p:sp>
      <p:sp>
        <p:nvSpPr>
          <p:cNvPr id="6" name="矩形 4"/>
          <p:cNvSpPr/>
          <p:nvPr>
            <p:custDataLst>
              <p:tags r:id="rId7"/>
            </p:custDataLst>
          </p:nvPr>
        </p:nvSpPr>
        <p:spPr>
          <a:xfrm>
            <a:off x="0" y="609600"/>
            <a:ext cx="4572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隶书" panose="02010509060101010101" charset="-122"/>
              <a:ea typeface="微软雅黑" panose="020B0503020204020204" charset="-122"/>
              <a:cs typeface="隶书" panose="02010509060101010101" charset="-122"/>
            </a:endParaRPr>
          </a:p>
        </p:txBody>
      </p:sp>
      <p:grpSp>
        <p:nvGrpSpPr>
          <p:cNvPr id="2" name="组合 1"/>
          <p:cNvGrpSpPr/>
          <p:nvPr/>
        </p:nvGrpSpPr>
        <p:grpSpPr>
          <a:xfrm>
            <a:off x="6616065" y="1391285"/>
            <a:ext cx="5003800" cy="4711065"/>
            <a:chOff x="9390" y="1405"/>
            <a:chExt cx="8849" cy="7992"/>
          </a:xfrm>
        </p:grpSpPr>
        <p:sp>
          <p:nvSpPr>
            <p:cNvPr id="8" name="图形 7"/>
            <p:cNvSpPr/>
            <p:nvPr>
              <p:custDataLst>
                <p:tags r:id="rId8"/>
              </p:custDataLst>
            </p:nvPr>
          </p:nvSpPr>
          <p:spPr>
            <a:xfrm>
              <a:off x="9390" y="1890"/>
              <a:ext cx="6424" cy="5740"/>
            </a:xfrm>
            <a:custGeom>
              <a:avLst/>
              <a:gdLst>
                <a:gd name="connsiteX0" fmla="*/ 1995498 w 3652095"/>
                <a:gd name="connsiteY0" fmla="*/ 0 h 3263423"/>
                <a:gd name="connsiteX1" fmla="*/ 3556374 w 3652095"/>
                <a:gd name="connsiteY1" fmla="*/ 1038201 h 3263423"/>
                <a:gd name="connsiteX2" fmla="*/ 3441063 w 3652095"/>
                <a:gd name="connsiteY2" fmla="*/ 2369487 h 3263423"/>
                <a:gd name="connsiteX3" fmla="*/ 1344556 w 3652095"/>
                <a:gd name="connsiteY3" fmla="*/ 3218548 h 3263423"/>
                <a:gd name="connsiteX4" fmla="*/ 883311 w 3652095"/>
                <a:gd name="connsiteY4" fmla="*/ 3040376 h 3263423"/>
                <a:gd name="connsiteX5" fmla="*/ 11918 w 3652095"/>
                <a:gd name="connsiteY5" fmla="*/ 1947580 h 3263423"/>
                <a:gd name="connsiteX6" fmla="*/ 167680 w 3652095"/>
                <a:gd name="connsiteY6" fmla="*/ 1136426 h 3263423"/>
                <a:gd name="connsiteX7" fmla="*/ 1229245 w 3652095"/>
                <a:gd name="connsiteY7" fmla="*/ 168159 h 3263423"/>
                <a:gd name="connsiteX8" fmla="*/ 1995498 w 3652095"/>
                <a:gd name="connsiteY8" fmla="*/ 0 h 326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2095" h="3263423">
                  <a:moveTo>
                    <a:pt x="1995498" y="0"/>
                  </a:moveTo>
                  <a:cubicBezTo>
                    <a:pt x="2712876" y="27735"/>
                    <a:pt x="3326149" y="439312"/>
                    <a:pt x="3556374" y="1038201"/>
                  </a:cubicBezTo>
                  <a:cubicBezTo>
                    <a:pt x="3804004" y="1682387"/>
                    <a:pt x="3499792" y="2261885"/>
                    <a:pt x="3441063" y="2369487"/>
                  </a:cubicBezTo>
                  <a:cubicBezTo>
                    <a:pt x="3005725" y="3166734"/>
                    <a:pt x="1998200" y="3366045"/>
                    <a:pt x="1344556" y="3218548"/>
                  </a:cubicBezTo>
                  <a:cubicBezTo>
                    <a:pt x="1295603" y="3207582"/>
                    <a:pt x="1109086" y="3153780"/>
                    <a:pt x="883311" y="3040376"/>
                  </a:cubicBezTo>
                  <a:cubicBezTo>
                    <a:pt x="730966" y="2963926"/>
                    <a:pt x="106885" y="2612985"/>
                    <a:pt x="11918" y="1947580"/>
                  </a:cubicBezTo>
                  <a:cubicBezTo>
                    <a:pt x="-37751" y="1599738"/>
                    <a:pt x="78276" y="1306175"/>
                    <a:pt x="167680" y="1136426"/>
                  </a:cubicBezTo>
                  <a:cubicBezTo>
                    <a:pt x="494224" y="516478"/>
                    <a:pt x="1049642" y="243497"/>
                    <a:pt x="1229245" y="168159"/>
                  </a:cubicBezTo>
                  <a:cubicBezTo>
                    <a:pt x="1541563" y="37113"/>
                    <a:pt x="1821458" y="6596"/>
                    <a:pt x="1995498" y="0"/>
                  </a:cubicBezTo>
                  <a:close/>
                </a:path>
              </a:pathLst>
            </a:custGeom>
            <a:solidFill>
              <a:schemeClr val="accent1"/>
            </a:solidFill>
            <a:ln w="9525" cap="flat">
              <a:noFill/>
              <a:prstDash val="solid"/>
              <a:miter/>
            </a:ln>
          </p:spPr>
          <p:txBody>
            <a:bodyPr rtlCol="0" anchor="ctr"/>
            <a:lstStyle/>
            <a:p>
              <a:pPr algn="ctr"/>
              <a:endParaRPr lang="zh-CN" altLang="en-US">
                <a:solidFill>
                  <a:schemeClr val="dk1"/>
                </a:solidFill>
                <a:latin typeface="隶书" panose="02010509060101010101" charset="-122"/>
                <a:cs typeface="隶书" panose="02010509060101010101" charset="-122"/>
              </a:endParaRPr>
            </a:p>
          </p:txBody>
        </p:sp>
        <p:sp>
          <p:nvSpPr>
            <p:cNvPr id="9" name="图形 7"/>
            <p:cNvSpPr/>
            <p:nvPr>
              <p:custDataLst>
                <p:tags r:id="rId9"/>
              </p:custDataLst>
            </p:nvPr>
          </p:nvSpPr>
          <p:spPr>
            <a:xfrm>
              <a:off x="10365" y="2577"/>
              <a:ext cx="6018" cy="6820"/>
            </a:xfrm>
            <a:custGeom>
              <a:avLst/>
              <a:gdLst>
                <a:gd name="connsiteX0" fmla="*/ 1889526 w 3421533"/>
                <a:gd name="connsiteY0" fmla="*/ 611 h 3877428"/>
                <a:gd name="connsiteX1" fmla="*/ 2143464 w 3421533"/>
                <a:gd name="connsiteY1" fmla="*/ 34502 h 3877428"/>
                <a:gd name="connsiteX2" fmla="*/ 2881248 w 3421533"/>
                <a:gd name="connsiteY2" fmla="*/ 503605 h 3877428"/>
                <a:gd name="connsiteX3" fmla="*/ 3421049 w 3421533"/>
                <a:gd name="connsiteY3" fmla="*/ 1925460 h 3877428"/>
                <a:gd name="connsiteX4" fmla="*/ 3288264 w 3421533"/>
                <a:gd name="connsiteY4" fmla="*/ 2745152 h 3877428"/>
                <a:gd name="connsiteX5" fmla="*/ 1658702 w 3421533"/>
                <a:gd name="connsiteY5" fmla="*/ 3877357 h 3877428"/>
                <a:gd name="connsiteX6" fmla="*/ 393198 w 3421533"/>
                <a:gd name="connsiteY6" fmla="*/ 3245580 h 3877428"/>
                <a:gd name="connsiteX7" fmla="*/ 373640 w 3421533"/>
                <a:gd name="connsiteY7" fmla="*/ 851433 h 3877428"/>
                <a:gd name="connsiteX8" fmla="*/ 728582 w 3421533"/>
                <a:gd name="connsiteY8" fmla="*/ 466790 h 3877428"/>
                <a:gd name="connsiteX9" fmla="*/ 1889526 w 3421533"/>
                <a:gd name="connsiteY9" fmla="*/ 611 h 387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1533" h="3877428">
                  <a:moveTo>
                    <a:pt x="1889526" y="611"/>
                  </a:moveTo>
                  <a:cubicBezTo>
                    <a:pt x="1972097" y="3161"/>
                    <a:pt x="2056971" y="13806"/>
                    <a:pt x="2143464" y="34502"/>
                  </a:cubicBezTo>
                  <a:cubicBezTo>
                    <a:pt x="2505182" y="121029"/>
                    <a:pt x="2748969" y="349521"/>
                    <a:pt x="2881248" y="503605"/>
                  </a:cubicBezTo>
                  <a:cubicBezTo>
                    <a:pt x="3364342" y="1066373"/>
                    <a:pt x="3416813" y="1719346"/>
                    <a:pt x="3421049" y="1925460"/>
                  </a:cubicBezTo>
                  <a:cubicBezTo>
                    <a:pt x="3428451" y="2283892"/>
                    <a:pt x="3349526" y="2571274"/>
                    <a:pt x="3288264" y="2745152"/>
                  </a:cubicBezTo>
                  <a:cubicBezTo>
                    <a:pt x="2981686" y="3440474"/>
                    <a:pt x="2337818" y="3883894"/>
                    <a:pt x="1658702" y="3877357"/>
                  </a:cubicBezTo>
                  <a:cubicBezTo>
                    <a:pt x="928221" y="3870316"/>
                    <a:pt x="476248" y="3345277"/>
                    <a:pt x="393198" y="3245580"/>
                  </a:cubicBezTo>
                  <a:cubicBezTo>
                    <a:pt x="-222057" y="2506704"/>
                    <a:pt x="-26009" y="1437398"/>
                    <a:pt x="373640" y="851433"/>
                  </a:cubicBezTo>
                  <a:cubicBezTo>
                    <a:pt x="403492" y="807517"/>
                    <a:pt x="529062" y="644872"/>
                    <a:pt x="728582" y="466790"/>
                  </a:cubicBezTo>
                  <a:cubicBezTo>
                    <a:pt x="846320" y="361621"/>
                    <a:pt x="1311525" y="-17236"/>
                    <a:pt x="1889526" y="611"/>
                  </a:cubicBezTo>
                  <a:close/>
                </a:path>
              </a:pathLst>
            </a:custGeom>
            <a:solidFill>
              <a:schemeClr val="accent1">
                <a:alpha val="60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dk1"/>
                </a:solidFill>
                <a:latin typeface="隶书" panose="02010509060101010101" charset="-122"/>
                <a:cs typeface="隶书" panose="02010509060101010101" charset="-122"/>
              </a:endParaRPr>
            </a:p>
          </p:txBody>
        </p:sp>
        <p:sp>
          <p:nvSpPr>
            <p:cNvPr id="10" name="图形 7"/>
            <p:cNvSpPr/>
            <p:nvPr>
              <p:custDataLst>
                <p:tags r:id="rId10"/>
              </p:custDataLst>
            </p:nvPr>
          </p:nvSpPr>
          <p:spPr>
            <a:xfrm>
              <a:off x="11631" y="1405"/>
              <a:ext cx="6609" cy="6184"/>
            </a:xfrm>
            <a:custGeom>
              <a:avLst/>
              <a:gdLst>
                <a:gd name="connsiteX0" fmla="*/ 1649501 w 3757501"/>
                <a:gd name="connsiteY0" fmla="*/ 383 h 3515861"/>
                <a:gd name="connsiteX1" fmla="*/ 3389186 w 3757501"/>
                <a:gd name="connsiteY1" fmla="*/ 912668 h 3515861"/>
                <a:gd name="connsiteX2" fmla="*/ 3625096 w 3757501"/>
                <a:gd name="connsiteY2" fmla="*/ 1379875 h 3515861"/>
                <a:gd name="connsiteX3" fmla="*/ 3534276 w 3757501"/>
                <a:gd name="connsiteY3" fmla="*/ 2856531 h 3515861"/>
                <a:gd name="connsiteX4" fmla="*/ 2836422 w 3757501"/>
                <a:gd name="connsiteY4" fmla="*/ 3383202 h 3515861"/>
                <a:gd name="connsiteX5" fmla="*/ 1315568 w 3757501"/>
                <a:gd name="connsiteY5" fmla="*/ 3390638 h 3515861"/>
                <a:gd name="connsiteX6" fmla="*/ 594352 w 3757501"/>
                <a:gd name="connsiteY6" fmla="*/ 2979088 h 3515861"/>
                <a:gd name="connsiteX7" fmla="*/ 104825 w 3757501"/>
                <a:gd name="connsiteY7" fmla="*/ 1056143 h 3515861"/>
                <a:gd name="connsiteX8" fmla="*/ 1139930 w 3757501"/>
                <a:gd name="connsiteY8" fmla="*/ 92193 h 3515861"/>
                <a:gd name="connsiteX9" fmla="*/ 1649501 w 3757501"/>
                <a:gd name="connsiteY9" fmla="*/ 383 h 351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7501" h="3515861">
                  <a:moveTo>
                    <a:pt x="1649501" y="383"/>
                  </a:moveTo>
                  <a:cubicBezTo>
                    <a:pt x="2378929" y="-15100"/>
                    <a:pt x="3057031" y="441736"/>
                    <a:pt x="3389186" y="912668"/>
                  </a:cubicBezTo>
                  <a:cubicBezTo>
                    <a:pt x="3419860" y="956014"/>
                    <a:pt x="3528203" y="1130608"/>
                    <a:pt x="3625096" y="1379875"/>
                  </a:cubicBezTo>
                  <a:cubicBezTo>
                    <a:pt x="3690525" y="1548017"/>
                    <a:pt x="3931770" y="2266462"/>
                    <a:pt x="3534276" y="2856531"/>
                  </a:cubicBezTo>
                  <a:cubicBezTo>
                    <a:pt x="3326508" y="3165009"/>
                    <a:pt x="3027087" y="3313292"/>
                    <a:pt x="2836422" y="3383202"/>
                  </a:cubicBezTo>
                  <a:cubicBezTo>
                    <a:pt x="2140071" y="3638510"/>
                    <a:pt x="1510102" y="3458885"/>
                    <a:pt x="1315568" y="3390638"/>
                  </a:cubicBezTo>
                  <a:cubicBezTo>
                    <a:pt x="977260" y="3271996"/>
                    <a:pt x="735742" y="3097386"/>
                    <a:pt x="594352" y="2979088"/>
                  </a:cubicBezTo>
                  <a:cubicBezTo>
                    <a:pt x="50510" y="2448334"/>
                    <a:pt x="-139225" y="1689926"/>
                    <a:pt x="104825" y="1056143"/>
                  </a:cubicBezTo>
                  <a:cubicBezTo>
                    <a:pt x="367347" y="374426"/>
                    <a:pt x="1017457" y="135052"/>
                    <a:pt x="1139930" y="92193"/>
                  </a:cubicBezTo>
                  <a:cubicBezTo>
                    <a:pt x="1310110" y="32682"/>
                    <a:pt x="1481169" y="3956"/>
                    <a:pt x="1649501" y="383"/>
                  </a:cubicBezTo>
                  <a:close/>
                </a:path>
              </a:pathLst>
            </a:custGeom>
            <a:gradFill flip="none" rotWithShape="1">
              <a:gsLst>
                <a:gs pos="0">
                  <a:srgbClr val="BF5C5E"/>
                </a:gs>
                <a:gs pos="100000">
                  <a:srgbClr val="BF5C5E">
                    <a:alpha val="66000"/>
                  </a:srgbClr>
                </a:gs>
              </a:gsLst>
              <a:path path="circle">
                <a:fillToRect l="100000" t="100000"/>
              </a:path>
              <a:tileRect r="-100000" b="-10000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dk1"/>
                </a:solidFill>
                <a:latin typeface="隶书" panose="02010509060101010101" charset="-122"/>
                <a:cs typeface="隶书" panose="02010509060101010101" charset="-122"/>
              </a:endParaRPr>
            </a:p>
          </p:txBody>
        </p:sp>
        <p:pic>
          <p:nvPicPr>
            <p:cNvPr id="112" name="图片 111"/>
            <p:cNvPicPr/>
            <p:nvPr>
              <p:custDataLst>
                <p:tags r:id="rId11"/>
              </p:custDataLst>
            </p:nvPr>
          </p:nvPicPr>
          <p:blipFill>
            <a:blip r:embed="rId12"/>
            <a:srcRect l="48319" t="2211" r="8369" b="31680"/>
            <a:stretch>
              <a:fillRect/>
            </a:stretch>
          </p:blipFill>
          <p:spPr>
            <a:xfrm>
              <a:off x="12185" y="3251"/>
              <a:ext cx="3813" cy="3468"/>
            </a:xfrm>
            <a:prstGeom prst="roundRect">
              <a:avLst>
                <a:gd name="adj" fmla="val 49365"/>
              </a:avLst>
            </a:prstGeom>
            <a:noFill/>
            <a:ln w="9525">
              <a:noFill/>
            </a:ln>
          </p:spPr>
        </p:pic>
      </p:grpSp>
    </p:spTree>
    <p:custDataLst>
      <p:tags r:id="rId13"/>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5" name="图片 6"/>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13" name="图片 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7" name="文本框 5"/>
          <p:cNvSpPr txBox="1"/>
          <p:nvPr>
            <p:custDataLst>
              <p:tags r:id="rId5"/>
            </p:custDataLst>
          </p:nvPr>
        </p:nvSpPr>
        <p:spPr>
          <a:xfrm>
            <a:off x="762000" y="609600"/>
            <a:ext cx="6805930" cy="1341120"/>
          </a:xfrm>
          <a:prstGeom prst="rect">
            <a:avLst/>
          </a:prstGeom>
          <a:noFill/>
        </p:spPr>
        <p:txBody>
          <a:bodyPr wrap="square" lIns="63500" tIns="25400" rIns="63500" bIns="25400" rtlCol="0" anchor="t" anchorCtr="0">
            <a:normAutofit/>
          </a:bodyPr>
          <a:lstStyle/>
          <a:p>
            <a:pPr marL="0" indent="0" algn="l">
              <a:lnSpc>
                <a:spcPct val="100000"/>
              </a:lnSpc>
              <a:spcBef>
                <a:spcPts val="0"/>
              </a:spcBef>
              <a:spcAft>
                <a:spcPts val="0"/>
              </a:spcAft>
              <a:buSzPct val="100000"/>
              <a:buNone/>
            </a:pPr>
            <a:r>
              <a:rPr sz="3200" b="1" spc="200" dirty="0">
                <a:solidFill>
                  <a:schemeClr val="accent1"/>
                </a:solidFill>
                <a:uFillTx/>
                <a:latin typeface="微软雅黑" panose="020B0503020204020204" charset="-122"/>
                <a:ea typeface="微软雅黑" panose="020B0503020204020204" charset="-122"/>
                <a:cs typeface="微软雅黑" panose="020B0503020204020204" charset="-122"/>
              </a:rPr>
              <a:t>五、企业怎么参与评价和申请?</a:t>
            </a:r>
            <a:endParaRPr sz="3200" b="1" spc="200" dirty="0">
              <a:solidFill>
                <a:schemeClr val="accent1"/>
              </a:solidFill>
              <a:uFillTx/>
              <a:latin typeface="微软雅黑" panose="020B0503020204020204" charset="-122"/>
              <a:ea typeface="微软雅黑" panose="020B0503020204020204" charset="-122"/>
              <a:cs typeface="微软雅黑" panose="020B0503020204020204" charset="-122"/>
            </a:endParaRPr>
          </a:p>
        </p:txBody>
      </p:sp>
      <p:sp>
        <p:nvSpPr>
          <p:cNvPr id="11" name="Title 6"/>
          <p:cNvSpPr txBox="1"/>
          <p:nvPr>
            <p:custDataLst>
              <p:tags r:id="rId6"/>
            </p:custDataLst>
          </p:nvPr>
        </p:nvSpPr>
        <p:spPr>
          <a:xfrm>
            <a:off x="4840605" y="1665605"/>
            <a:ext cx="5241925" cy="2524125"/>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indent="0">
              <a:lnSpc>
                <a:spcPct val="170000"/>
              </a:lnSpc>
              <a:spcAft>
                <a:spcPts val="800"/>
              </a:spcAft>
              <a:buClr>
                <a:schemeClr val="tx1">
                  <a:lumMod val="65000"/>
                  <a:lumOff val="35000"/>
                </a:schemeClr>
              </a:buClr>
              <a:buFont typeface="Wingdings" panose="05000000000000000000" pitchFamily="2" charset="2"/>
            </a:pPr>
            <a:r>
              <a:rPr sz="2000" spc="50">
                <a:ln w="3175">
                  <a:noFill/>
                  <a:prstDash val="dash"/>
                </a:ln>
                <a:latin typeface="楷体" panose="02010609060101010101" charset="-122"/>
                <a:ea typeface="楷体" panose="02010609060101010101" charset="-122"/>
                <a:cs typeface="楷体" panose="02010609060101010101" charset="-122"/>
                <a:sym typeface="+mn-ea"/>
              </a:rPr>
              <a:t> 4</a:t>
            </a:r>
            <a:r>
              <a:rPr lang="zh-CN" altLang="en-US" sz="2000" spc="50">
                <a:ln w="3175">
                  <a:noFill/>
                  <a:prstDash val="dash"/>
                </a:ln>
                <a:latin typeface="楷体" panose="02010609060101010101" charset="-122"/>
                <a:ea typeface="楷体" panose="02010609060101010101" charset="-122"/>
                <a:cs typeface="楷体" panose="02010609060101010101" charset="-122"/>
                <a:sym typeface="+mn-ea"/>
              </a:rPr>
              <a:t>、</a:t>
            </a:r>
            <a:r>
              <a:rPr sz="2000" spc="50">
                <a:ln w="3175">
                  <a:noFill/>
                  <a:prstDash val="dash"/>
                </a:ln>
                <a:gradFill>
                  <a:gsLst>
                    <a:gs pos="0">
                      <a:srgbClr val="FE4444"/>
                    </a:gs>
                    <a:gs pos="100000">
                      <a:srgbClr val="832B2B"/>
                    </a:gs>
                  </a:gsLst>
                  <a:lin scaled="0"/>
                </a:gradFill>
                <a:latin typeface="楷体" panose="02010609060101010101" charset="-122"/>
                <a:ea typeface="楷体" panose="02010609060101010101" charset="-122"/>
                <a:cs typeface="楷体" panose="02010609060101010101" charset="-122"/>
                <a:sym typeface="+mn-ea"/>
              </a:rPr>
              <a:t>专精特新“小巨人”企业认定,</a:t>
            </a:r>
            <a:r>
              <a:rPr sz="2000" spc="50">
                <a:ln w="3175">
                  <a:noFill/>
                  <a:prstDash val="dash"/>
                </a:ln>
                <a:latin typeface="楷体" panose="02010609060101010101" charset="-122"/>
                <a:ea typeface="楷体" panose="02010609060101010101" charset="-122"/>
                <a:cs typeface="楷体" panose="02010609060101010101" charset="-122"/>
                <a:sym typeface="+mn-ea"/>
              </a:rPr>
              <a:t>由专精特新中小企业按属地原则自愿提出申请,省级中小企业主管部门根据认定标准,对企业申请材料和相关佐证材料进行初审和实地抽查,并向工业和信息化部推荐,工业和信息化部组织对被推荐企业进行审核、抽查和公示。公示无异议的,由工业和信息化部认定为专精特新“小巨人”企业。</a:t>
            </a:r>
            <a:endParaRPr sz="2000" spc="5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sym typeface="+mn-ea"/>
            </a:endParaRPr>
          </a:p>
        </p:txBody>
      </p:sp>
      <p:sp>
        <p:nvSpPr>
          <p:cNvPr id="6" name="矩形 4"/>
          <p:cNvSpPr/>
          <p:nvPr>
            <p:custDataLst>
              <p:tags r:id="rId7"/>
            </p:custDataLst>
          </p:nvPr>
        </p:nvSpPr>
        <p:spPr>
          <a:xfrm>
            <a:off x="0" y="609600"/>
            <a:ext cx="4572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隶书" panose="02010509060101010101" charset="-122"/>
              <a:ea typeface="微软雅黑" panose="020B0503020204020204" charset="-122"/>
              <a:cs typeface="隶书" panose="02010509060101010101" charset="-122"/>
            </a:endParaRPr>
          </a:p>
        </p:txBody>
      </p:sp>
      <p:pic>
        <p:nvPicPr>
          <p:cNvPr id="107" name="图片 106"/>
          <p:cNvPicPr/>
          <p:nvPr/>
        </p:nvPicPr>
        <p:blipFill>
          <a:blip r:embed="rId8"/>
          <a:stretch>
            <a:fillRect/>
          </a:stretch>
        </p:blipFill>
        <p:spPr>
          <a:xfrm>
            <a:off x="1024255" y="2128520"/>
            <a:ext cx="3275330" cy="3562985"/>
          </a:xfrm>
          <a:prstGeom prst="rect">
            <a:avLst/>
          </a:prstGeom>
          <a:noFill/>
          <a:ln w="9525">
            <a:noFill/>
          </a:ln>
        </p:spPr>
      </p:pic>
    </p:spTree>
    <p:custDataLst>
      <p:tags r:id="rId9"/>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idx="2"/>
            <p:custDataLst>
              <p:tags r:id="rId1"/>
            </p:custDataLst>
          </p:nvPr>
        </p:nvSpPr>
        <p:spPr>
          <a:xfrm>
            <a:off x="2065655" y="2065020"/>
            <a:ext cx="9263380" cy="1692275"/>
          </a:xfrm>
        </p:spPr>
        <p:txBody>
          <a:bodyPr wrap="square">
            <a:noAutofit/>
          </a:bodyPr>
          <a:lstStyle/>
          <a:p>
            <a:pPr>
              <a:lnSpc>
                <a:spcPct val="150000"/>
              </a:lnSpc>
            </a:pPr>
            <a:r>
              <a:rPr lang="zh-CN" altLang="en-US" sz="4800">
                <a:solidFill>
                  <a:schemeClr val="accent1"/>
                </a:solidFill>
                <a:latin typeface="楷体" panose="02010609060101010101" charset="-122"/>
                <a:ea typeface="楷体" panose="02010609060101010101" charset="-122"/>
                <a:cs typeface="楷体" panose="02010609060101010101" charset="-122"/>
              </a:rPr>
              <a:t>第一部分：解读工信部</a:t>
            </a:r>
            <a:br>
              <a:rPr lang="zh-CN" altLang="en-US" sz="3600">
                <a:solidFill>
                  <a:schemeClr val="accent1"/>
                </a:solidFill>
                <a:latin typeface="楷体" panose="02010609060101010101" charset="-122"/>
                <a:ea typeface="楷体" panose="02010609060101010101" charset="-122"/>
                <a:cs typeface="楷体" panose="02010609060101010101" charset="-122"/>
              </a:rPr>
            </a:br>
            <a:r>
              <a:rPr lang="zh-CN" altLang="en-US" sz="3600">
                <a:solidFill>
                  <a:schemeClr val="accent1"/>
                </a:solidFill>
                <a:latin typeface="楷体" panose="02010609060101010101" charset="-122"/>
                <a:ea typeface="楷体" panose="02010609060101010101" charset="-122"/>
                <a:cs typeface="楷体" panose="02010609060101010101" charset="-122"/>
              </a:rPr>
              <a:t>《优质中小企业梯度培育管理暂行办法》</a:t>
            </a:r>
            <a:endParaRPr lang="zh-CN" altLang="en-US" sz="3600">
              <a:solidFill>
                <a:schemeClr val="accent1"/>
              </a:solidFill>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4776470" y="4909185"/>
            <a:ext cx="3688080" cy="1227455"/>
          </a:xfrm>
          <a:prstGeom prst="rect">
            <a:avLst/>
          </a:prstGeom>
          <a:noFill/>
        </p:spPr>
        <p:txBody>
          <a:bodyPr wrap="square" rtlCol="0">
            <a:spAutoFit/>
          </a:bodyPr>
          <a:lstStyle/>
          <a:p>
            <a:pPr marL="0" lvl="0" indent="0" algn="l" fontAlgn="auto">
              <a:lnSpc>
                <a:spcPct val="120000"/>
              </a:lnSpc>
              <a:spcBef>
                <a:spcPts val="0"/>
              </a:spcBef>
              <a:spcAft>
                <a:spcPts val="800"/>
              </a:spcAft>
              <a:buSzPct val="100000"/>
              <a:buNone/>
            </a:pPr>
            <a:endParaRPr sz="2800" spc="20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sym typeface="+mn-ea"/>
            </a:endParaRPr>
          </a:p>
          <a:p>
            <a:pPr marL="0" lvl="0" indent="0" algn="l" fontAlgn="auto">
              <a:lnSpc>
                <a:spcPct val="120000"/>
              </a:lnSpc>
              <a:spcBef>
                <a:spcPts val="0"/>
              </a:spcBef>
              <a:spcAft>
                <a:spcPts val="800"/>
              </a:spcAft>
              <a:buSzPct val="100000"/>
              <a:buNone/>
            </a:pPr>
            <a:endParaRPr lang="zh-CN" altLang="en-US" sz="2800" spc="200" dirty="0">
              <a:ln w="3175">
                <a:noFill/>
                <a:prstDash val="dash"/>
              </a:ln>
              <a:solidFill>
                <a:srgbClr val="FF0000"/>
              </a:solidFill>
              <a:uFillTx/>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3447415" y="2583180"/>
            <a:ext cx="7532370" cy="368300"/>
          </a:xfrm>
          <a:prstGeom prst="rect">
            <a:avLst/>
          </a:prstGeom>
          <a:noFill/>
        </p:spPr>
        <p:txBody>
          <a:bodyPr wrap="square" rtlCol="0">
            <a:spAutoFit/>
          </a:bodyPr>
          <a:lstStyle/>
          <a:p>
            <a:endParaRPr lang="zh-CN" altLang="en-US"/>
          </a:p>
        </p:txBody>
      </p:sp>
    </p:spTree>
    <p:custDataLst>
      <p:tags r:id="rId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 name="图片 5"/>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11598910" y="121621"/>
            <a:ext cx="720090" cy="720090"/>
          </a:xfrm>
          <a:prstGeom prst="rect">
            <a:avLst/>
          </a:prstGeom>
        </p:spPr>
      </p:pic>
      <p:sp>
        <p:nvSpPr>
          <p:cNvPr id="3" name="矩形 2"/>
          <p:cNvSpPr/>
          <p:nvPr>
            <p:custDataLst>
              <p:tags r:id="rId3"/>
            </p:custDataLst>
          </p:nvPr>
        </p:nvSpPr>
        <p:spPr>
          <a:xfrm>
            <a:off x="6378289" y="124712"/>
            <a:ext cx="5813711" cy="6608576"/>
          </a:xfrm>
          <a:prstGeom prst="rect">
            <a:avLst/>
          </a:prstGeom>
          <a:solidFill>
            <a:schemeClr val="lt1">
              <a:lumMod val="9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隶书" panose="02010509060101010101" charset="-122"/>
              <a:cs typeface="隶书" panose="02010509060101010101" charset="-122"/>
            </a:endParaRPr>
          </a:p>
        </p:txBody>
      </p:sp>
      <p:grpSp>
        <p:nvGrpSpPr>
          <p:cNvPr id="4" name="组合 2"/>
          <p:cNvGrpSpPr/>
          <p:nvPr>
            <p:custDataLst>
              <p:tags r:id="rId4"/>
            </p:custDataLst>
          </p:nvPr>
        </p:nvGrpSpPr>
        <p:grpSpPr>
          <a:xfrm>
            <a:off x="5379438" y="896200"/>
            <a:ext cx="5895035" cy="5039975"/>
            <a:chOff x="8404" y="1602"/>
            <a:chExt cx="8979" cy="7676"/>
          </a:xfrm>
        </p:grpSpPr>
        <p:pic>
          <p:nvPicPr>
            <p:cNvPr id="56" name="图片 55"/>
            <p:cNvPicPr>
              <a:picLocks noChangeAspect="1"/>
            </p:cNvPicPr>
            <p:nvPr>
              <p:custDataLst>
                <p:tags r:id="rId5"/>
              </p:custDataLst>
            </p:nvPr>
          </p:nvPicPr>
          <p:blipFill>
            <a:blip r:embed="rId6"/>
            <a:srcRect l="4" r="4"/>
            <a:stretch>
              <a:fillRect/>
            </a:stretch>
          </p:blipFill>
          <p:spPr>
            <a:xfrm>
              <a:off x="8404" y="1602"/>
              <a:ext cx="5571" cy="5571"/>
            </a:xfrm>
            <a:custGeom>
              <a:avLst/>
              <a:gdLst>
                <a:gd name="connsiteX0" fmla="*/ 0 w 3039774"/>
                <a:gd name="connsiteY0" fmla="*/ 0 h 3039774"/>
                <a:gd name="connsiteX1" fmla="*/ 3039774 w 3039774"/>
                <a:gd name="connsiteY1" fmla="*/ 0 h 3039774"/>
                <a:gd name="connsiteX2" fmla="*/ 3039774 w 3039774"/>
                <a:gd name="connsiteY2" fmla="*/ 3039774 h 3039774"/>
                <a:gd name="connsiteX3" fmla="*/ 0 w 3039774"/>
                <a:gd name="connsiteY3" fmla="*/ 3039774 h 3039774"/>
              </a:gdLst>
              <a:ahLst/>
              <a:cxnLst>
                <a:cxn ang="0">
                  <a:pos x="connsiteX0" y="connsiteY0"/>
                </a:cxn>
                <a:cxn ang="0">
                  <a:pos x="connsiteX1" y="connsiteY1"/>
                </a:cxn>
                <a:cxn ang="0">
                  <a:pos x="connsiteX2" y="connsiteY2"/>
                </a:cxn>
                <a:cxn ang="0">
                  <a:pos x="connsiteX3" y="connsiteY3"/>
                </a:cxn>
              </a:cxnLst>
              <a:rect l="l" t="t" r="r" b="b"/>
              <a:pathLst>
                <a:path w="3039774" h="3039774">
                  <a:moveTo>
                    <a:pt x="0" y="0"/>
                  </a:moveTo>
                  <a:lnTo>
                    <a:pt x="3039774" y="0"/>
                  </a:lnTo>
                  <a:lnTo>
                    <a:pt x="3039774" y="3039774"/>
                  </a:lnTo>
                  <a:lnTo>
                    <a:pt x="0" y="3039774"/>
                  </a:lnTo>
                  <a:close/>
                </a:path>
              </a:pathLst>
            </a:custGeom>
          </p:spPr>
        </p:pic>
        <p:pic>
          <p:nvPicPr>
            <p:cNvPr id="57" name="图片 56"/>
            <p:cNvPicPr>
              <a:picLocks noChangeAspect="1"/>
            </p:cNvPicPr>
            <p:nvPr>
              <p:custDataLst>
                <p:tags r:id="rId7"/>
              </p:custDataLst>
            </p:nvPr>
          </p:nvPicPr>
          <p:blipFill>
            <a:blip r:embed="rId8"/>
            <a:srcRect l="10003" r="10003"/>
            <a:stretch>
              <a:fillRect/>
            </a:stretch>
          </p:blipFill>
          <p:spPr>
            <a:xfrm>
              <a:off x="11812" y="3707"/>
              <a:ext cx="5571" cy="5571"/>
            </a:xfrm>
            <a:custGeom>
              <a:avLst/>
              <a:gdLst>
                <a:gd name="connsiteX0" fmla="*/ 0 w 3039774"/>
                <a:gd name="connsiteY0" fmla="*/ 0 h 3039774"/>
                <a:gd name="connsiteX1" fmla="*/ 3039774 w 3039774"/>
                <a:gd name="connsiteY1" fmla="*/ 0 h 3039774"/>
                <a:gd name="connsiteX2" fmla="*/ 3039774 w 3039774"/>
                <a:gd name="connsiteY2" fmla="*/ 3039774 h 3039774"/>
                <a:gd name="connsiteX3" fmla="*/ 0 w 3039774"/>
                <a:gd name="connsiteY3" fmla="*/ 3039774 h 3039774"/>
              </a:gdLst>
              <a:ahLst/>
              <a:cxnLst>
                <a:cxn ang="0">
                  <a:pos x="connsiteX0" y="connsiteY0"/>
                </a:cxn>
                <a:cxn ang="0">
                  <a:pos x="connsiteX1" y="connsiteY1"/>
                </a:cxn>
                <a:cxn ang="0">
                  <a:pos x="connsiteX2" y="connsiteY2"/>
                </a:cxn>
                <a:cxn ang="0">
                  <a:pos x="connsiteX3" y="connsiteY3"/>
                </a:cxn>
              </a:cxnLst>
              <a:rect l="l" t="t" r="r" b="b"/>
              <a:pathLst>
                <a:path w="3039774" h="3039774">
                  <a:moveTo>
                    <a:pt x="0" y="0"/>
                  </a:moveTo>
                  <a:lnTo>
                    <a:pt x="3039774" y="0"/>
                  </a:lnTo>
                  <a:lnTo>
                    <a:pt x="3039774" y="3039774"/>
                  </a:lnTo>
                  <a:lnTo>
                    <a:pt x="0" y="3039774"/>
                  </a:lnTo>
                  <a:close/>
                </a:path>
              </a:pathLst>
            </a:custGeom>
          </p:spPr>
        </p:pic>
      </p:grpSp>
      <p:sp>
        <p:nvSpPr>
          <p:cNvPr id="58" name="任意多边形: 形状 57"/>
          <p:cNvSpPr/>
          <p:nvPr>
            <p:custDataLst>
              <p:tags r:id="rId9"/>
            </p:custDataLst>
          </p:nvPr>
        </p:nvSpPr>
        <p:spPr>
          <a:xfrm>
            <a:off x="5379720" y="1324610"/>
            <a:ext cx="6351270" cy="4976495"/>
          </a:xfrm>
          <a:custGeom>
            <a:avLst/>
            <a:gdLst>
              <a:gd name="connsiteX0" fmla="*/ 0 w 6010852"/>
              <a:gd name="connsiteY0" fmla="*/ 0 h 5134985"/>
              <a:gd name="connsiteX1" fmla="*/ 4207597 w 6010852"/>
              <a:gd name="connsiteY1" fmla="*/ 0 h 5134985"/>
              <a:gd name="connsiteX2" fmla="*/ 4207597 w 6010852"/>
              <a:gd name="connsiteY2" fmla="*/ 1099127 h 5134985"/>
              <a:gd name="connsiteX3" fmla="*/ 6010853 w 6010852"/>
              <a:gd name="connsiteY3" fmla="*/ 1099127 h 5134985"/>
              <a:gd name="connsiteX4" fmla="*/ 6010853 w 6010852"/>
              <a:gd name="connsiteY4" fmla="*/ 5134986 h 5134985"/>
              <a:gd name="connsiteX5" fmla="*/ 1820430 w 6010852"/>
              <a:gd name="connsiteY5" fmla="*/ 5134986 h 5134985"/>
              <a:gd name="connsiteX6" fmla="*/ 1820430 w 6010852"/>
              <a:gd name="connsiteY6" fmla="*/ 4104554 h 5134985"/>
              <a:gd name="connsiteX7" fmla="*/ 0 w 6010852"/>
              <a:gd name="connsiteY7" fmla="*/ 4104554 h 513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0852" h="5134985">
                <a:moveTo>
                  <a:pt x="0" y="0"/>
                </a:moveTo>
                <a:lnTo>
                  <a:pt x="4207597" y="0"/>
                </a:lnTo>
                <a:lnTo>
                  <a:pt x="4207597" y="1099127"/>
                </a:lnTo>
                <a:lnTo>
                  <a:pt x="6010853" y="1099127"/>
                </a:lnTo>
                <a:lnTo>
                  <a:pt x="6010853" y="5134986"/>
                </a:lnTo>
                <a:lnTo>
                  <a:pt x="1820430" y="5134986"/>
                </a:lnTo>
                <a:lnTo>
                  <a:pt x="1820430" y="4104554"/>
                </a:lnTo>
                <a:lnTo>
                  <a:pt x="0" y="4104554"/>
                </a:lnTo>
                <a:close/>
              </a:path>
            </a:pathLst>
          </a:custGeom>
          <a:noFill/>
          <a:ln w="50800" cap="flat">
            <a:solidFill>
              <a:schemeClr val="accent1"/>
            </a:solidFill>
            <a:prstDash val="solid"/>
            <a:miter/>
          </a:ln>
        </p:spPr>
        <p:txBody>
          <a:bodyPr rtlCol="0" anchor="ctr"/>
          <a:lstStyle/>
          <a:p>
            <a:endParaRPr lang="zh-CN" altLang="en-US">
              <a:solidFill>
                <a:schemeClr val="dk1"/>
              </a:solidFill>
              <a:latin typeface="隶书" panose="02010509060101010101" charset="-122"/>
              <a:cs typeface="隶书" panose="02010509060101010101" charset="-122"/>
            </a:endParaRPr>
          </a:p>
        </p:txBody>
      </p:sp>
      <p:pic>
        <p:nvPicPr>
          <p:cNvPr id="15" name="图片 6"/>
          <p:cNvPicPr>
            <a:picLocks noChangeAspect="1"/>
          </p:cNvPicPr>
          <p:nvPr>
            <p:custDataLst>
              <p:tags r:id="rId10"/>
            </p:custDataLst>
          </p:nvPr>
        </p:nvPicPr>
        <p:blipFill>
          <a:blip r:embed="rId6"/>
          <a:stretch>
            <a:fillRect/>
          </a:stretch>
        </p:blipFill>
        <p:spPr>
          <a:xfrm>
            <a:off x="0" y="0"/>
            <a:ext cx="720090" cy="720090"/>
          </a:xfrm>
          <a:prstGeom prst="rect">
            <a:avLst/>
          </a:prstGeom>
        </p:spPr>
      </p:pic>
      <p:pic>
        <p:nvPicPr>
          <p:cNvPr id="13" name="图片 5"/>
          <p:cNvPicPr>
            <a:picLocks noChangeAspect="1"/>
          </p:cNvPicPr>
          <p:nvPr>
            <p:custDataLst>
              <p:tags r:id="rId11"/>
            </p:custDataLst>
          </p:nvPr>
        </p:nvPicPr>
        <p:blipFill>
          <a:blip r:embed="rId2">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7" name="文本框 5"/>
          <p:cNvSpPr txBox="1"/>
          <p:nvPr>
            <p:custDataLst>
              <p:tags r:id="rId12"/>
            </p:custDataLst>
          </p:nvPr>
        </p:nvSpPr>
        <p:spPr>
          <a:xfrm>
            <a:off x="810895" y="609600"/>
            <a:ext cx="6805930" cy="1341120"/>
          </a:xfrm>
          <a:prstGeom prst="rect">
            <a:avLst/>
          </a:prstGeom>
          <a:noFill/>
        </p:spPr>
        <p:txBody>
          <a:bodyPr wrap="square" lIns="63500" tIns="25400" rIns="63500" bIns="25400" rtlCol="0" anchor="t" anchorCtr="0">
            <a:normAutofit/>
          </a:bodyPr>
          <a:lstStyle/>
          <a:p>
            <a:pPr marL="0" indent="0" algn="l">
              <a:lnSpc>
                <a:spcPct val="100000"/>
              </a:lnSpc>
              <a:spcBef>
                <a:spcPts val="0"/>
              </a:spcBef>
              <a:spcAft>
                <a:spcPts val="0"/>
              </a:spcAft>
              <a:buSzPct val="100000"/>
              <a:buNone/>
            </a:pPr>
            <a:r>
              <a:rPr sz="3200" b="1" spc="200" dirty="0">
                <a:solidFill>
                  <a:schemeClr val="accent1"/>
                </a:solidFill>
                <a:uFillTx/>
                <a:latin typeface="微软雅黑" panose="020B0503020204020204" charset="-122"/>
                <a:ea typeface="微软雅黑" panose="020B0503020204020204" charset="-122"/>
                <a:cs typeface="微软雅黑" panose="020B0503020204020204" charset="-122"/>
              </a:rPr>
              <a:t>五、企业怎么参与评价和申请?</a:t>
            </a:r>
            <a:endParaRPr sz="3200" b="1" spc="200" dirty="0">
              <a:solidFill>
                <a:schemeClr val="accent1"/>
              </a:solidFill>
              <a:uFillTx/>
              <a:latin typeface="微软雅黑" panose="020B0503020204020204" charset="-122"/>
              <a:ea typeface="微软雅黑" panose="020B0503020204020204" charset="-122"/>
              <a:cs typeface="微软雅黑" panose="020B0503020204020204" charset="-122"/>
            </a:endParaRPr>
          </a:p>
        </p:txBody>
      </p:sp>
      <p:sp>
        <p:nvSpPr>
          <p:cNvPr id="11" name="Title 6"/>
          <p:cNvSpPr txBox="1"/>
          <p:nvPr>
            <p:custDataLst>
              <p:tags r:id="rId13"/>
            </p:custDataLst>
          </p:nvPr>
        </p:nvSpPr>
        <p:spPr>
          <a:xfrm>
            <a:off x="720090" y="1493520"/>
            <a:ext cx="4596130" cy="2630170"/>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indent="0">
              <a:lnSpc>
                <a:spcPct val="290000"/>
              </a:lnSpc>
              <a:spcAft>
                <a:spcPts val="800"/>
              </a:spcAft>
              <a:buClr>
                <a:schemeClr val="tx1">
                  <a:lumMod val="65000"/>
                  <a:lumOff val="35000"/>
                </a:schemeClr>
              </a:buClr>
              <a:buFont typeface="Wingdings" panose="05000000000000000000" pitchFamily="2" charset="2"/>
            </a:pPr>
            <a:r>
              <a:rPr sz="2000" spc="50">
                <a:ln w="3175">
                  <a:noFill/>
                  <a:prstDash val="dash"/>
                </a:ln>
                <a:latin typeface="楷体" panose="02010609060101010101" charset="-122"/>
                <a:ea typeface="楷体" panose="02010609060101010101" charset="-122"/>
                <a:cs typeface="楷体" panose="02010609060101010101" charset="-122"/>
                <a:sym typeface="+mn-ea"/>
              </a:rPr>
              <a:t>5</a:t>
            </a:r>
            <a:r>
              <a:rPr lang="zh-CN" altLang="en-US" sz="2000" spc="50">
                <a:ln w="3175">
                  <a:noFill/>
                  <a:prstDash val="dash"/>
                </a:ln>
                <a:latin typeface="楷体" panose="02010609060101010101" charset="-122"/>
                <a:ea typeface="楷体" panose="02010609060101010101" charset="-122"/>
                <a:cs typeface="楷体" panose="02010609060101010101" charset="-122"/>
                <a:sym typeface="+mn-ea"/>
              </a:rPr>
              <a:t>、</a:t>
            </a:r>
            <a:r>
              <a:rPr sz="2000" spc="50">
                <a:ln w="3175">
                  <a:noFill/>
                  <a:prstDash val="dash"/>
                </a:ln>
                <a:latin typeface="楷体" panose="02010609060101010101" charset="-122"/>
                <a:ea typeface="楷体" panose="02010609060101010101" charset="-122"/>
                <a:cs typeface="楷体" panose="02010609060101010101" charset="-122"/>
                <a:sym typeface="+mn-ea"/>
              </a:rPr>
              <a:t>各省级中小企业主管部门将就创新型中小企业评价和专精特新中小企业认定工作出台实施细则,具体参与评价和申请的流程请以省级中小企业主管部门出台的实施细则为准。</a:t>
            </a:r>
            <a:endParaRPr sz="2000" spc="5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sym typeface="+mn-ea"/>
            </a:endParaRPr>
          </a:p>
        </p:txBody>
      </p:sp>
      <p:sp>
        <p:nvSpPr>
          <p:cNvPr id="6" name="矩形 4"/>
          <p:cNvSpPr/>
          <p:nvPr>
            <p:custDataLst>
              <p:tags r:id="rId14"/>
            </p:custDataLst>
          </p:nvPr>
        </p:nvSpPr>
        <p:spPr>
          <a:xfrm>
            <a:off x="0" y="609600"/>
            <a:ext cx="4572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隶书" panose="02010509060101010101" charset="-122"/>
              <a:ea typeface="微软雅黑" panose="020B0503020204020204" charset="-122"/>
              <a:cs typeface="隶书" panose="02010509060101010101" charset="-122"/>
            </a:endParaRPr>
          </a:p>
        </p:txBody>
      </p:sp>
    </p:spTree>
    <p:custDataLst>
      <p:tags r:id="rId15"/>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5" name="图片 6"/>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13" name="图片 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7" name="文本框 5"/>
          <p:cNvSpPr txBox="1"/>
          <p:nvPr>
            <p:custDataLst>
              <p:tags r:id="rId5"/>
            </p:custDataLst>
          </p:nvPr>
        </p:nvSpPr>
        <p:spPr>
          <a:xfrm>
            <a:off x="762000" y="609600"/>
            <a:ext cx="6805930" cy="1341120"/>
          </a:xfrm>
          <a:prstGeom prst="rect">
            <a:avLst/>
          </a:prstGeom>
          <a:noFill/>
        </p:spPr>
        <p:txBody>
          <a:bodyPr wrap="square" lIns="63500" tIns="25400" rIns="63500" bIns="25400" rtlCol="0" anchor="t" anchorCtr="0">
            <a:normAutofit/>
          </a:bodyPr>
          <a:lstStyle/>
          <a:p>
            <a:pPr marL="0" indent="0" algn="l">
              <a:lnSpc>
                <a:spcPct val="100000"/>
              </a:lnSpc>
              <a:spcBef>
                <a:spcPts val="0"/>
              </a:spcBef>
              <a:spcAft>
                <a:spcPts val="0"/>
              </a:spcAft>
              <a:buSzPct val="100000"/>
              <a:buNone/>
            </a:pPr>
            <a:r>
              <a:rPr sz="3200" b="1" spc="200" dirty="0">
                <a:solidFill>
                  <a:schemeClr val="accent1"/>
                </a:solidFill>
                <a:uFillTx/>
                <a:latin typeface="微软雅黑" panose="020B0503020204020204" charset="-122"/>
                <a:ea typeface="微软雅黑" panose="020B0503020204020204" charset="-122"/>
                <a:cs typeface="微软雅黑" panose="020B0503020204020204" charset="-122"/>
              </a:rPr>
              <a:t>五、企业怎么参与评价和申请?</a:t>
            </a:r>
            <a:endParaRPr sz="3200" b="1" spc="200" dirty="0">
              <a:solidFill>
                <a:schemeClr val="accent1"/>
              </a:solidFill>
              <a:uFillTx/>
              <a:latin typeface="微软雅黑" panose="020B0503020204020204" charset="-122"/>
              <a:ea typeface="微软雅黑" panose="020B0503020204020204" charset="-122"/>
              <a:cs typeface="微软雅黑" panose="020B0503020204020204" charset="-122"/>
            </a:endParaRPr>
          </a:p>
        </p:txBody>
      </p:sp>
      <p:sp>
        <p:nvSpPr>
          <p:cNvPr id="11" name="Title 6"/>
          <p:cNvSpPr txBox="1"/>
          <p:nvPr>
            <p:custDataLst>
              <p:tags r:id="rId6"/>
            </p:custDataLst>
          </p:nvPr>
        </p:nvSpPr>
        <p:spPr>
          <a:xfrm>
            <a:off x="720090" y="1403985"/>
            <a:ext cx="5811520" cy="4888865"/>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indent="0">
              <a:lnSpc>
                <a:spcPct val="200000"/>
              </a:lnSpc>
              <a:spcAft>
                <a:spcPts val="800"/>
              </a:spcAft>
              <a:buClr>
                <a:schemeClr val="tx1">
                  <a:lumMod val="65000"/>
                  <a:lumOff val="35000"/>
                </a:schemeClr>
              </a:buClr>
              <a:buFont typeface="Wingdings" panose="05000000000000000000" pitchFamily="2" charset="2"/>
            </a:pPr>
            <a:r>
              <a:rPr sz="2800" b="1" spc="50">
                <a:ln w="3175">
                  <a:noFill/>
                  <a:prstDash val="dash"/>
                </a:ln>
                <a:solidFill>
                  <a:srgbClr val="FF0000"/>
                </a:solidFill>
                <a:latin typeface="楷体" panose="02010609060101010101" charset="-122"/>
                <a:ea typeface="楷体" panose="02010609060101010101" charset="-122"/>
                <a:cs typeface="楷体" panose="02010609060101010101" charset="-122"/>
                <a:sym typeface="+mn-ea"/>
              </a:rPr>
              <a:t>特别强调</a:t>
            </a:r>
            <a:r>
              <a:rPr lang="zh-CN" altLang="en-US" sz="2800" b="1" spc="50">
                <a:ln w="3175">
                  <a:noFill/>
                  <a:prstDash val="dash"/>
                </a:ln>
                <a:solidFill>
                  <a:srgbClr val="FF0000"/>
                </a:solidFill>
                <a:latin typeface="楷体" panose="02010609060101010101" charset="-122"/>
                <a:ea typeface="楷体" panose="02010609060101010101" charset="-122"/>
                <a:cs typeface="楷体" panose="02010609060101010101" charset="-122"/>
                <a:sym typeface="+mn-ea"/>
              </a:rPr>
              <a:t>：</a:t>
            </a:r>
            <a:r>
              <a:rPr lang="zh-CN" altLang="en-US" sz="2000" spc="50">
                <a:ln w="3175">
                  <a:noFill/>
                  <a:prstDash val="dash"/>
                </a:ln>
                <a:solidFill>
                  <a:schemeClr val="tx1"/>
                </a:solidFill>
                <a:latin typeface="楷体" panose="02010609060101010101" charset="-122"/>
                <a:ea typeface="楷体" panose="02010609060101010101" charset="-122"/>
                <a:cs typeface="楷体" panose="02010609060101010101" charset="-122"/>
                <a:sym typeface="+mn-ea"/>
              </a:rPr>
              <a:t>国家、省、市</a:t>
            </a:r>
            <a:r>
              <a:rPr sz="2000" spc="50">
                <a:ln w="3175">
                  <a:noFill/>
                  <a:prstDash val="dash"/>
                </a:ln>
                <a:latin typeface="楷体" panose="02010609060101010101" charset="-122"/>
                <a:ea typeface="楷体" panose="02010609060101010101" charset="-122"/>
                <a:cs typeface="楷体" panose="02010609060101010101" charset="-122"/>
                <a:sym typeface="+mn-ea"/>
              </a:rPr>
              <a:t>工信部不委托任何机构开展创新型中小企业、专精特新中小企业、专精特新“小巨人”企业评价认定相关的培训、咨询、辅助申报工作,企业只需按要求如实填报提交相关材料即可,不收取任何费用,也没有任何特殊捷径。</a:t>
            </a:r>
            <a:endParaRPr sz="2000" spc="5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sym typeface="+mn-ea"/>
            </a:endParaRPr>
          </a:p>
        </p:txBody>
      </p:sp>
      <p:sp>
        <p:nvSpPr>
          <p:cNvPr id="6" name="矩形 4"/>
          <p:cNvSpPr/>
          <p:nvPr>
            <p:custDataLst>
              <p:tags r:id="rId7"/>
            </p:custDataLst>
          </p:nvPr>
        </p:nvSpPr>
        <p:spPr>
          <a:xfrm>
            <a:off x="0" y="609600"/>
            <a:ext cx="4572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隶书" panose="02010509060101010101" charset="-122"/>
              <a:ea typeface="微软雅黑" panose="020B0503020204020204" charset="-122"/>
              <a:cs typeface="隶书" panose="02010509060101010101" charset="-122"/>
            </a:endParaRPr>
          </a:p>
        </p:txBody>
      </p:sp>
      <p:pic>
        <p:nvPicPr>
          <p:cNvPr id="4" name="图片 9"/>
          <p:cNvPicPr>
            <a:picLocks noChangeAspect="1"/>
          </p:cNvPicPr>
          <p:nvPr>
            <p:custDataLst>
              <p:tags r:id="rId8"/>
            </p:custDataLst>
          </p:nvPr>
        </p:nvPicPr>
        <p:blipFill>
          <a:blip r:embed="rId9"/>
          <a:srcRect l="25111" r="25111"/>
          <a:stretch>
            <a:fillRect/>
          </a:stretch>
        </p:blipFill>
        <p:spPr>
          <a:xfrm>
            <a:off x="8416936" y="1404091"/>
            <a:ext cx="3516071" cy="3516070"/>
          </a:xfrm>
          <a:custGeom>
            <a:avLst/>
            <a:gdLst>
              <a:gd name="connsiteX0" fmla="*/ 1763408 w 3526815"/>
              <a:gd name="connsiteY0" fmla="*/ 0 h 3526814"/>
              <a:gd name="connsiteX1" fmla="*/ 3526815 w 3526815"/>
              <a:gd name="connsiteY1" fmla="*/ 1763407 h 3526814"/>
              <a:gd name="connsiteX2" fmla="*/ 1763407 w 3526815"/>
              <a:gd name="connsiteY2" fmla="*/ 3526814 h 3526814"/>
              <a:gd name="connsiteX3" fmla="*/ 1763406 w 3526815"/>
              <a:gd name="connsiteY3" fmla="*/ 3526814 h 3526814"/>
              <a:gd name="connsiteX4" fmla="*/ 0 w 3526815"/>
              <a:gd name="connsiteY4" fmla="*/ 1763408 h 3526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815" h="3526814">
                <a:moveTo>
                  <a:pt x="1763408" y="0"/>
                </a:moveTo>
                <a:lnTo>
                  <a:pt x="3526815" y="1763407"/>
                </a:lnTo>
                <a:lnTo>
                  <a:pt x="1763407" y="3526814"/>
                </a:lnTo>
                <a:lnTo>
                  <a:pt x="1763406" y="3526814"/>
                </a:lnTo>
                <a:lnTo>
                  <a:pt x="0" y="1763408"/>
                </a:lnTo>
                <a:close/>
              </a:path>
            </a:pathLst>
          </a:custGeom>
        </p:spPr>
      </p:pic>
      <p:sp>
        <p:nvSpPr>
          <p:cNvPr id="44" name="Freeform 42"/>
          <p:cNvSpPr/>
          <p:nvPr>
            <p:custDataLst>
              <p:tags r:id="rId10"/>
            </p:custDataLst>
          </p:nvPr>
        </p:nvSpPr>
        <p:spPr>
          <a:xfrm>
            <a:off x="8682483" y="-12"/>
            <a:ext cx="2973110" cy="2395371"/>
          </a:xfrm>
          <a:custGeom>
            <a:avLst/>
            <a:gdLst>
              <a:gd name="connsiteX0" fmla="*/ 2070603 w 2982195"/>
              <a:gd name="connsiteY0" fmla="*/ 0 h 2402690"/>
              <a:gd name="connsiteX1" fmla="*/ 2982195 w 2982195"/>
              <a:gd name="connsiteY1" fmla="*/ 911592 h 2402690"/>
              <a:gd name="connsiteX2" fmla="*/ 1491098 w 2982195"/>
              <a:gd name="connsiteY2" fmla="*/ 2402690 h 2402690"/>
              <a:gd name="connsiteX3" fmla="*/ 1491098 w 2982195"/>
              <a:gd name="connsiteY3" fmla="*/ 2402690 h 2402690"/>
              <a:gd name="connsiteX4" fmla="*/ 0 w 2982195"/>
              <a:gd name="connsiteY4" fmla="*/ 911593 h 2402690"/>
              <a:gd name="connsiteX5" fmla="*/ 911592 w 2982195"/>
              <a:gd name="connsiteY5" fmla="*/ 0 h 2402690"/>
              <a:gd name="connsiteX6" fmla="*/ 1085714 w 2982195"/>
              <a:gd name="connsiteY6" fmla="*/ 0 h 2402690"/>
              <a:gd name="connsiteX7" fmla="*/ 174121 w 2982195"/>
              <a:gd name="connsiteY7" fmla="*/ 911592 h 2402690"/>
              <a:gd name="connsiteX8" fmla="*/ 1491098 w 2982195"/>
              <a:gd name="connsiteY8" fmla="*/ 2228567 h 2402690"/>
              <a:gd name="connsiteX9" fmla="*/ 2808072 w 2982195"/>
              <a:gd name="connsiteY9" fmla="*/ 911593 h 2402690"/>
              <a:gd name="connsiteX10" fmla="*/ 1896480 w 2982195"/>
              <a:gd name="connsiteY10" fmla="*/ 0 h 240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2195" h="2402690">
                <a:moveTo>
                  <a:pt x="2070603" y="0"/>
                </a:moveTo>
                <a:lnTo>
                  <a:pt x="2982195" y="911592"/>
                </a:lnTo>
                <a:lnTo>
                  <a:pt x="1491098" y="2402690"/>
                </a:lnTo>
                <a:lnTo>
                  <a:pt x="1491098" y="2402690"/>
                </a:lnTo>
                <a:lnTo>
                  <a:pt x="0" y="911593"/>
                </a:lnTo>
                <a:lnTo>
                  <a:pt x="911592" y="0"/>
                </a:lnTo>
                <a:lnTo>
                  <a:pt x="1085714" y="0"/>
                </a:lnTo>
                <a:lnTo>
                  <a:pt x="174121" y="911592"/>
                </a:lnTo>
                <a:lnTo>
                  <a:pt x="1491098" y="2228567"/>
                </a:lnTo>
                <a:lnTo>
                  <a:pt x="2808072" y="911593"/>
                </a:lnTo>
                <a:lnTo>
                  <a:pt x="1896480" y="0"/>
                </a:lnTo>
                <a:close/>
              </a:path>
            </a:pathLst>
          </a:custGeom>
          <a:solidFill>
            <a:schemeClr val="lt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隶书" panose="02010509060101010101" charset="-122"/>
              <a:cs typeface="隶书" panose="02010509060101010101" charset="-122"/>
            </a:endParaRPr>
          </a:p>
        </p:txBody>
      </p:sp>
      <p:sp>
        <p:nvSpPr>
          <p:cNvPr id="46" name="Freeform 35"/>
          <p:cNvSpPr/>
          <p:nvPr>
            <p:custDataLst>
              <p:tags r:id="rId11"/>
            </p:custDataLst>
          </p:nvPr>
        </p:nvSpPr>
        <p:spPr>
          <a:xfrm>
            <a:off x="6091586" y="1687047"/>
            <a:ext cx="5834147" cy="5170965"/>
          </a:xfrm>
          <a:custGeom>
            <a:avLst/>
            <a:gdLst>
              <a:gd name="connsiteX0" fmla="*/ 2925988 w 5851974"/>
              <a:gd name="connsiteY0" fmla="*/ 0 h 5186765"/>
              <a:gd name="connsiteX1" fmla="*/ 5851974 w 5851974"/>
              <a:gd name="connsiteY1" fmla="*/ 2925987 h 5186765"/>
              <a:gd name="connsiteX2" fmla="*/ 5851974 w 5851974"/>
              <a:gd name="connsiteY2" fmla="*/ 2925989 h 5186765"/>
              <a:gd name="connsiteX3" fmla="*/ 3591199 w 5851974"/>
              <a:gd name="connsiteY3" fmla="*/ 5186764 h 5186765"/>
              <a:gd name="connsiteX4" fmla="*/ 3433939 w 5851974"/>
              <a:gd name="connsiteY4" fmla="*/ 5186765 h 5186765"/>
              <a:gd name="connsiteX5" fmla="*/ 5694716 w 5851974"/>
              <a:gd name="connsiteY5" fmla="*/ 2925988 h 5186765"/>
              <a:gd name="connsiteX6" fmla="*/ 2925988 w 5851974"/>
              <a:gd name="connsiteY6" fmla="*/ 157260 h 5186765"/>
              <a:gd name="connsiteX7" fmla="*/ 157258 w 5851974"/>
              <a:gd name="connsiteY7" fmla="*/ 2925988 h 5186765"/>
              <a:gd name="connsiteX8" fmla="*/ 2418035 w 5851974"/>
              <a:gd name="connsiteY8" fmla="*/ 5186765 h 5186765"/>
              <a:gd name="connsiteX9" fmla="*/ 2260777 w 5851974"/>
              <a:gd name="connsiteY9" fmla="*/ 5186765 h 5186765"/>
              <a:gd name="connsiteX10" fmla="*/ 0 w 5851974"/>
              <a:gd name="connsiteY10" fmla="*/ 2925989 h 518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1974" h="5186765">
                <a:moveTo>
                  <a:pt x="2925988" y="0"/>
                </a:moveTo>
                <a:lnTo>
                  <a:pt x="5851974" y="2925987"/>
                </a:lnTo>
                <a:lnTo>
                  <a:pt x="5851974" y="2925989"/>
                </a:lnTo>
                <a:lnTo>
                  <a:pt x="3591199" y="5186764"/>
                </a:lnTo>
                <a:lnTo>
                  <a:pt x="3433939" y="5186765"/>
                </a:lnTo>
                <a:lnTo>
                  <a:pt x="5694716" y="2925988"/>
                </a:lnTo>
                <a:lnTo>
                  <a:pt x="2925988" y="157260"/>
                </a:lnTo>
                <a:lnTo>
                  <a:pt x="157258" y="2925988"/>
                </a:lnTo>
                <a:lnTo>
                  <a:pt x="2418035" y="5186765"/>
                </a:lnTo>
                <a:lnTo>
                  <a:pt x="2260777" y="5186765"/>
                </a:lnTo>
                <a:lnTo>
                  <a:pt x="0" y="2925989"/>
                </a:lnTo>
                <a:close/>
              </a:path>
            </a:pathLst>
          </a:custGeom>
          <a:solidFill>
            <a:schemeClr val="lt1">
              <a:lumMod val="85000"/>
              <a:alpha val="40000"/>
            </a:schemeClr>
          </a:solidFill>
          <a:ln w="952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隶书" panose="02010509060101010101" charset="-122"/>
              <a:cs typeface="隶书" panose="02010509060101010101" charset="-122"/>
            </a:endParaRPr>
          </a:p>
        </p:txBody>
      </p:sp>
      <p:sp>
        <p:nvSpPr>
          <p:cNvPr id="48" name="任意多边形: 形状 47"/>
          <p:cNvSpPr/>
          <p:nvPr>
            <p:custDataLst>
              <p:tags r:id="rId12"/>
            </p:custDataLst>
          </p:nvPr>
        </p:nvSpPr>
        <p:spPr>
          <a:xfrm>
            <a:off x="10730938" y="20903"/>
            <a:ext cx="1461062" cy="3507881"/>
          </a:xfrm>
          <a:custGeom>
            <a:avLst/>
            <a:gdLst>
              <a:gd name="connsiteX0" fmla="*/ 1272043 w 1465526"/>
              <a:gd name="connsiteY0" fmla="*/ 0 h 3518600"/>
              <a:gd name="connsiteX1" fmla="*/ 1465526 w 1465526"/>
              <a:gd name="connsiteY1" fmla="*/ 0 h 3518600"/>
              <a:gd name="connsiteX2" fmla="*/ 1465526 w 1465526"/>
              <a:gd name="connsiteY2" fmla="*/ 2182385 h 3518600"/>
              <a:gd name="connsiteX3" fmla="*/ 0 w 1465526"/>
              <a:gd name="connsiteY3" fmla="*/ 3518600 h 3518600"/>
              <a:gd name="connsiteX4" fmla="*/ 0 w 1465526"/>
              <a:gd name="connsiteY4" fmla="*/ 1157132 h 351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526" h="3518600">
                <a:moveTo>
                  <a:pt x="1272043" y="0"/>
                </a:moveTo>
                <a:lnTo>
                  <a:pt x="1465526" y="0"/>
                </a:lnTo>
                <a:lnTo>
                  <a:pt x="1465526" y="2182385"/>
                </a:lnTo>
                <a:lnTo>
                  <a:pt x="0" y="3518600"/>
                </a:lnTo>
                <a:lnTo>
                  <a:pt x="0" y="1157132"/>
                </a:lnTo>
                <a:close/>
              </a:path>
            </a:pathLst>
          </a:custGeom>
          <a:gradFill>
            <a:gsLst>
              <a:gs pos="0">
                <a:srgbClr val="BF5C5E"/>
              </a:gs>
              <a:gs pos="100000">
                <a:srgbClr val="E5BEBF">
                  <a:lumMod val="40000"/>
                  <a:lumOff val="60000"/>
                </a:srgbClr>
              </a:gs>
            </a:gsLst>
            <a:lin ang="7200000" scaled="0"/>
          </a:gradFill>
          <a:ln w="30788" cap="flat">
            <a:noFill/>
            <a:prstDash val="solid"/>
            <a:miter/>
          </a:ln>
        </p:spPr>
        <p:txBody>
          <a:bodyPr rtlCol="0" anchor="ctr"/>
          <a:lstStyle/>
          <a:p>
            <a:endParaRPr lang="zh-CN" altLang="en-US" dirty="0">
              <a:solidFill>
                <a:schemeClr val="dk1"/>
              </a:solidFill>
              <a:latin typeface="隶书" panose="02010509060101010101" charset="-122"/>
              <a:cs typeface="隶书" panose="02010509060101010101" charset="-122"/>
            </a:endParaRPr>
          </a:p>
        </p:txBody>
      </p:sp>
      <p:pic>
        <p:nvPicPr>
          <p:cNvPr id="14" name="图片 8"/>
          <p:cNvPicPr>
            <a:picLocks noChangeAspect="1"/>
          </p:cNvPicPr>
          <p:nvPr>
            <p:custDataLst>
              <p:tags r:id="rId13"/>
            </p:custDataLst>
          </p:nvPr>
        </p:nvPicPr>
        <p:blipFill>
          <a:blip r:embed="rId2"/>
          <a:srcRect/>
          <a:stretch>
            <a:fillRect/>
          </a:stretch>
        </p:blipFill>
        <p:spPr>
          <a:xfrm>
            <a:off x="6955698" y="2786262"/>
            <a:ext cx="2812857" cy="2812857"/>
          </a:xfrm>
          <a:custGeom>
            <a:avLst/>
            <a:gdLst>
              <a:gd name="connsiteX0" fmla="*/ 1410726 w 2821452"/>
              <a:gd name="connsiteY0" fmla="*/ 0 h 2821453"/>
              <a:gd name="connsiteX1" fmla="*/ 2821452 w 2821452"/>
              <a:gd name="connsiteY1" fmla="*/ 1410726 h 2821453"/>
              <a:gd name="connsiteX2" fmla="*/ 1410726 w 2821452"/>
              <a:gd name="connsiteY2" fmla="*/ 2821453 h 2821453"/>
              <a:gd name="connsiteX3" fmla="*/ 0 w 2821452"/>
              <a:gd name="connsiteY3" fmla="*/ 1410726 h 2821453"/>
            </a:gdLst>
            <a:ahLst/>
            <a:cxnLst>
              <a:cxn ang="0">
                <a:pos x="connsiteX0" y="connsiteY0"/>
              </a:cxn>
              <a:cxn ang="0">
                <a:pos x="connsiteX1" y="connsiteY1"/>
              </a:cxn>
              <a:cxn ang="0">
                <a:pos x="connsiteX2" y="connsiteY2"/>
              </a:cxn>
              <a:cxn ang="0">
                <a:pos x="connsiteX3" y="connsiteY3"/>
              </a:cxn>
            </a:cxnLst>
            <a:rect l="l" t="t" r="r" b="b"/>
            <a:pathLst>
              <a:path w="2821452" h="2821453">
                <a:moveTo>
                  <a:pt x="1410726" y="0"/>
                </a:moveTo>
                <a:lnTo>
                  <a:pt x="2821452" y="1410726"/>
                </a:lnTo>
                <a:lnTo>
                  <a:pt x="1410726" y="2821453"/>
                </a:lnTo>
                <a:lnTo>
                  <a:pt x="0" y="1410726"/>
                </a:lnTo>
                <a:close/>
              </a:path>
            </a:pathLst>
          </a:custGeom>
        </p:spPr>
      </p:pic>
    </p:spTree>
    <p:custDataLst>
      <p:tags r:id="rId14"/>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2"/>
          </p:nvPr>
        </p:nvSpPr>
        <p:spPr>
          <a:xfrm>
            <a:off x="1592580" y="2673350"/>
            <a:ext cx="9006840" cy="1299210"/>
          </a:xfrm>
        </p:spPr>
        <p:txBody>
          <a:bodyPr>
            <a:normAutofit lnSpcReduction="10000"/>
          </a:bodyPr>
          <a:lstStyle/>
          <a:p>
            <a:pPr algn="ctr"/>
            <a:r>
              <a:rPr lang="zh-CN" altLang="en-US" sz="3600"/>
              <a:t>第二部分：各部门支持</a:t>
            </a:r>
            <a:r>
              <a:rPr lang="en-US" altLang="zh-CN" sz="3600"/>
              <a:t>“</a:t>
            </a:r>
            <a:r>
              <a:rPr sz="3600"/>
              <a:t>专精特新</a:t>
            </a:r>
            <a:r>
              <a:rPr lang="en-US" altLang="zh-CN" sz="3600"/>
              <a:t>”</a:t>
            </a:r>
            <a:r>
              <a:rPr sz="3600"/>
              <a:t>企业高质量发展</a:t>
            </a:r>
            <a:r>
              <a:rPr lang="zh-CN" altLang="en-US" sz="3600"/>
              <a:t>政策清单</a:t>
            </a:r>
            <a:endParaRPr lang="zh-CN" altLang="en-US" sz="3600"/>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3" name="图片 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6" name="文本框 5"/>
          <p:cNvSpPr txBox="1"/>
          <p:nvPr>
            <p:custDataLst>
              <p:tags r:id="rId5"/>
            </p:custDataLst>
          </p:nvPr>
        </p:nvSpPr>
        <p:spPr>
          <a:xfrm>
            <a:off x="762000" y="609600"/>
            <a:ext cx="8287385" cy="609600"/>
          </a:xfrm>
          <a:prstGeom prst="rect">
            <a:avLst/>
          </a:prstGeom>
          <a:noFill/>
        </p:spPr>
        <p:txBody>
          <a:bodyPr wrap="square" lIns="63500" tIns="25400" rIns="63500" bIns="25400" rtlCol="0" anchor="t" anchorCtr="0">
            <a:normAutofit/>
          </a:bodyPr>
          <a:lstStyle/>
          <a:p>
            <a:pPr indent="0">
              <a:lnSpc>
                <a:spcPct val="100000"/>
              </a:lnSpc>
              <a:spcBef>
                <a:spcPts val="0"/>
              </a:spcBef>
              <a:spcAft>
                <a:spcPts val="0"/>
              </a:spcAft>
              <a:buSzPct val="100000"/>
              <a:buNone/>
            </a:pPr>
            <a:r>
              <a:rPr lang="en-US" sz="3200" b="1" spc="220" dirty="0">
                <a:solidFill>
                  <a:schemeClr val="accent1"/>
                </a:solidFill>
                <a:latin typeface="微软雅黑" panose="020B0503020204020204" charset="-122"/>
                <a:ea typeface="微软雅黑" panose="020B0503020204020204" charset="-122"/>
                <a:cs typeface="微软雅黑" panose="020B0503020204020204" charset="-122"/>
              </a:rPr>
              <a:t>1</a:t>
            </a:r>
            <a:r>
              <a:rPr lang="zh-CN" altLang="en-US" sz="3200" b="1" spc="220" dirty="0">
                <a:solidFill>
                  <a:schemeClr val="accent1"/>
                </a:solidFill>
                <a:latin typeface="微软雅黑" panose="020B0503020204020204" charset="-122"/>
                <a:ea typeface="微软雅黑" panose="020B0503020204020204" charset="-122"/>
                <a:cs typeface="微软雅黑" panose="020B0503020204020204" charset="-122"/>
              </a:rPr>
              <a:t>、人行政策</a:t>
            </a:r>
            <a:endParaRPr sz="3200" b="1" spc="220"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11" name="Title 6"/>
          <p:cNvSpPr txBox="1"/>
          <p:nvPr>
            <p:custDataLst>
              <p:tags r:id="rId6"/>
            </p:custDataLst>
          </p:nvPr>
        </p:nvSpPr>
        <p:spPr>
          <a:xfrm>
            <a:off x="762000" y="1628140"/>
            <a:ext cx="4800600" cy="4065905"/>
          </a:xfrm>
          <a:prstGeom prst="rect">
            <a:avLst/>
          </a:prstGeom>
          <a:noFill/>
          <a:ln w="3175">
            <a:noFill/>
            <a:prstDash val="dash"/>
          </a:ln>
        </p:spPr>
        <p:txBody>
          <a:bodyPr wrap="square" lIns="63500" tIns="25400" rIns="63500" bIns="25400" anchor="t" anchorCtr="0"/>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50000"/>
              </a:lnSpc>
              <a:spcBef>
                <a:spcPts val="0"/>
              </a:spcBef>
              <a:spcAft>
                <a:spcPts val="800"/>
              </a:spcAft>
              <a:buSzPct val="100000"/>
              <a:buNone/>
            </a:pPr>
            <a:r>
              <a:rPr sz="1800" spc="20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  央行出手，释放2000亿元科技创新再贷款资金，支持“高新技术企业”、“专精特新”中小企业、国家技术创新示范企业、制造业单项冠军企业等科技企业。 </a:t>
            </a:r>
            <a:endParaRPr sz="1800" spc="20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endParaRPr>
          </a:p>
          <a:p>
            <a:pPr marL="0" lvl="0" indent="0" algn="l" fontAlgn="auto">
              <a:lnSpc>
                <a:spcPct val="150000"/>
              </a:lnSpc>
              <a:spcBef>
                <a:spcPts val="0"/>
              </a:spcBef>
              <a:spcAft>
                <a:spcPts val="800"/>
              </a:spcAft>
              <a:buSzPct val="100000"/>
              <a:buNone/>
            </a:pPr>
            <a:r>
              <a:rPr sz="1800" spc="20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   </a:t>
            </a:r>
            <a:r>
              <a:rPr lang="zh-CN" altLang="en-US" sz="1800" spc="20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省人行为金融机构提供再贴现资金（</a:t>
            </a:r>
            <a:r>
              <a:rPr altLang="zh-CN" sz="1800" spc="20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50</a:t>
            </a:r>
            <a:r>
              <a:rPr lang="zh-CN" altLang="en-US" sz="1800" spc="20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亿）支持金融机构为</a:t>
            </a:r>
            <a:r>
              <a:rPr altLang="zh-CN" sz="1800" spc="20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a:t>
            </a:r>
            <a:r>
              <a:rPr lang="zh-CN" altLang="en-US" sz="1800" spc="20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专精特新</a:t>
            </a:r>
            <a:r>
              <a:rPr altLang="zh-CN" sz="1800" spc="20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a:t>
            </a:r>
            <a:r>
              <a:rPr lang="zh-CN" altLang="en-US" sz="1800" spc="20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中小企业签发、承兑或持有的票据办理贴现，助力全省</a:t>
            </a:r>
            <a:r>
              <a:rPr altLang="zh-CN" sz="1800" spc="20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sym typeface="+mn-ea"/>
              </a:rPr>
              <a:t>“</a:t>
            </a:r>
            <a:r>
              <a:rPr lang="zh-CN" altLang="en-US" sz="1800" spc="20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sym typeface="+mn-ea"/>
              </a:rPr>
              <a:t>专精特新</a:t>
            </a:r>
            <a:r>
              <a:rPr altLang="zh-CN" sz="1800" spc="20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sym typeface="+mn-ea"/>
              </a:rPr>
              <a:t>”</a:t>
            </a:r>
            <a:r>
              <a:rPr lang="zh-CN" altLang="en-US" sz="1800" spc="20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sym typeface="+mn-ea"/>
              </a:rPr>
              <a:t>中小企业加快发展。</a:t>
            </a:r>
            <a:endParaRPr lang="zh-CN" altLang="en-US" sz="1800" spc="20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endParaRPr>
          </a:p>
        </p:txBody>
      </p:sp>
      <p:sp>
        <p:nvSpPr>
          <p:cNvPr id="4" name="矩形 4"/>
          <p:cNvSpPr/>
          <p:nvPr>
            <p:custDataLst>
              <p:tags r:id="rId7"/>
            </p:custDataLst>
          </p:nvPr>
        </p:nvSpPr>
        <p:spPr>
          <a:xfrm>
            <a:off x="0" y="609600"/>
            <a:ext cx="4572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隶书" panose="02010509060101010101" charset="-122"/>
              <a:ea typeface="微软雅黑" panose="020B0503020204020204" charset="-122"/>
              <a:cs typeface="隶书" panose="02010509060101010101" charset="-122"/>
            </a:endParaRPr>
          </a:p>
        </p:txBody>
      </p:sp>
      <p:pic>
        <p:nvPicPr>
          <p:cNvPr id="100" name="图片 99"/>
          <p:cNvPicPr/>
          <p:nvPr/>
        </p:nvPicPr>
        <p:blipFill>
          <a:blip r:embed="rId8"/>
          <a:stretch>
            <a:fillRect/>
          </a:stretch>
        </p:blipFill>
        <p:spPr>
          <a:xfrm>
            <a:off x="5803900" y="1755140"/>
            <a:ext cx="5668010" cy="4127500"/>
          </a:xfrm>
          <a:prstGeom prst="rect">
            <a:avLst/>
          </a:prstGeom>
          <a:noFill/>
          <a:ln w="9525">
            <a:noFill/>
          </a:ln>
        </p:spPr>
      </p:pic>
    </p:spTree>
    <p:custDataLst>
      <p:tags r:id="rId9"/>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3" name="图片 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4" name="矩形 4"/>
          <p:cNvSpPr/>
          <p:nvPr>
            <p:custDataLst>
              <p:tags r:id="rId5"/>
            </p:custDataLst>
          </p:nvPr>
        </p:nvSpPr>
        <p:spPr>
          <a:xfrm>
            <a:off x="0" y="609600"/>
            <a:ext cx="4572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隶书" panose="02010509060101010101" charset="-122"/>
              <a:ea typeface="微软雅黑" panose="020B0503020204020204" charset="-122"/>
              <a:cs typeface="隶书" panose="02010509060101010101" charset="-122"/>
            </a:endParaRPr>
          </a:p>
        </p:txBody>
      </p:sp>
      <p:pic>
        <p:nvPicPr>
          <p:cNvPr id="100" name="图片 99"/>
          <p:cNvPicPr/>
          <p:nvPr/>
        </p:nvPicPr>
        <p:blipFill>
          <a:blip r:embed="rId6"/>
          <a:stretch>
            <a:fillRect/>
          </a:stretch>
        </p:blipFill>
        <p:spPr>
          <a:xfrm>
            <a:off x="1323340" y="369570"/>
            <a:ext cx="9352915" cy="6405880"/>
          </a:xfrm>
          <a:prstGeom prst="rect">
            <a:avLst/>
          </a:prstGeom>
          <a:noFill/>
          <a:ln w="9525">
            <a:noFill/>
          </a:ln>
        </p:spPr>
      </p:pic>
      <p:sp>
        <p:nvSpPr>
          <p:cNvPr id="6" name="文本框 5"/>
          <p:cNvSpPr txBox="1"/>
          <p:nvPr>
            <p:custDataLst>
              <p:tags r:id="rId7"/>
            </p:custDataLst>
          </p:nvPr>
        </p:nvSpPr>
        <p:spPr>
          <a:xfrm>
            <a:off x="945515" y="105410"/>
            <a:ext cx="8287385" cy="609600"/>
          </a:xfrm>
          <a:prstGeom prst="rect">
            <a:avLst/>
          </a:prstGeom>
          <a:noFill/>
        </p:spPr>
        <p:txBody>
          <a:bodyPr wrap="square" lIns="63500" tIns="25400" rIns="63500" bIns="25400" rtlCol="0" anchor="t" anchorCtr="0">
            <a:normAutofit/>
          </a:bodyPr>
          <a:lstStyle/>
          <a:p>
            <a:pPr indent="0">
              <a:lnSpc>
                <a:spcPct val="100000"/>
              </a:lnSpc>
              <a:spcBef>
                <a:spcPts val="0"/>
              </a:spcBef>
              <a:spcAft>
                <a:spcPts val="0"/>
              </a:spcAft>
              <a:buSzPct val="100000"/>
              <a:buNone/>
            </a:pPr>
            <a:r>
              <a:rPr lang="en-US" altLang="zh-CN" sz="3200" b="1" spc="220" dirty="0">
                <a:solidFill>
                  <a:schemeClr val="accent1"/>
                </a:solidFill>
                <a:latin typeface="微软雅黑" panose="020B0503020204020204" charset="-122"/>
                <a:ea typeface="微软雅黑" panose="020B0503020204020204" charset="-122"/>
                <a:cs typeface="微软雅黑" panose="020B0503020204020204" charset="-122"/>
              </a:rPr>
              <a:t>2</a:t>
            </a:r>
            <a:r>
              <a:rPr lang="zh-CN" altLang="en-US" sz="3200" b="1" spc="220" dirty="0">
                <a:solidFill>
                  <a:schemeClr val="accent1"/>
                </a:solidFill>
                <a:latin typeface="微软雅黑" panose="020B0503020204020204" charset="-122"/>
                <a:ea typeface="微软雅黑" panose="020B0503020204020204" charset="-122"/>
                <a:cs typeface="微软雅黑" panose="020B0503020204020204" charset="-122"/>
              </a:rPr>
              <a:t>、银行相关政策</a:t>
            </a:r>
            <a:endParaRPr sz="3200" b="1" spc="220" dirty="0">
              <a:solidFill>
                <a:schemeClr val="accent1"/>
              </a:solidFill>
              <a:latin typeface="微软雅黑" panose="020B0503020204020204" charset="-122"/>
              <a:ea typeface="微软雅黑" panose="020B0503020204020204" charset="-122"/>
              <a:cs typeface="微软雅黑" panose="020B0503020204020204" charset="-122"/>
            </a:endParaRPr>
          </a:p>
        </p:txBody>
      </p:sp>
    </p:spTree>
    <p:custDataLst>
      <p:tags r:id="rId8"/>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3" name="图片 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6" name="文本框 5"/>
          <p:cNvSpPr txBox="1"/>
          <p:nvPr>
            <p:custDataLst>
              <p:tags r:id="rId5"/>
            </p:custDataLst>
          </p:nvPr>
        </p:nvSpPr>
        <p:spPr>
          <a:xfrm>
            <a:off x="762000" y="609600"/>
            <a:ext cx="8287385" cy="609600"/>
          </a:xfrm>
          <a:prstGeom prst="rect">
            <a:avLst/>
          </a:prstGeom>
          <a:noFill/>
        </p:spPr>
        <p:txBody>
          <a:bodyPr wrap="square" lIns="63500" tIns="25400" rIns="63500" bIns="25400" rtlCol="0" anchor="t" anchorCtr="0">
            <a:normAutofit/>
          </a:bodyPr>
          <a:lstStyle/>
          <a:p>
            <a:pPr indent="0">
              <a:lnSpc>
                <a:spcPct val="100000"/>
              </a:lnSpc>
              <a:spcBef>
                <a:spcPts val="0"/>
              </a:spcBef>
              <a:spcAft>
                <a:spcPts val="0"/>
              </a:spcAft>
              <a:buSzPct val="100000"/>
              <a:buNone/>
            </a:pPr>
            <a:r>
              <a:rPr lang="en-US" altLang="zh-CN" sz="3200" b="1" spc="220" dirty="0">
                <a:solidFill>
                  <a:schemeClr val="accent1"/>
                </a:solidFill>
                <a:latin typeface="微软雅黑" panose="020B0503020204020204" charset="-122"/>
                <a:ea typeface="微软雅黑" panose="020B0503020204020204" charset="-122"/>
                <a:cs typeface="微软雅黑" panose="020B0503020204020204" charset="-122"/>
              </a:rPr>
              <a:t>3</a:t>
            </a:r>
            <a:r>
              <a:rPr lang="zh-CN" altLang="en-US" sz="3200" b="1" spc="220" dirty="0">
                <a:solidFill>
                  <a:schemeClr val="accent1"/>
                </a:solidFill>
                <a:latin typeface="微软雅黑" panose="020B0503020204020204" charset="-122"/>
                <a:ea typeface="微软雅黑" panose="020B0503020204020204" charset="-122"/>
                <a:cs typeface="微软雅黑" panose="020B0503020204020204" charset="-122"/>
              </a:rPr>
              <a:t>、市场监管政策（专利赋能）</a:t>
            </a:r>
            <a:endParaRPr sz="3200" b="1" spc="220"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11" name="Title 6"/>
          <p:cNvSpPr txBox="1"/>
          <p:nvPr>
            <p:custDataLst>
              <p:tags r:id="rId6"/>
            </p:custDataLst>
          </p:nvPr>
        </p:nvSpPr>
        <p:spPr>
          <a:xfrm>
            <a:off x="762000" y="1637030"/>
            <a:ext cx="5175250" cy="4065905"/>
          </a:xfrm>
          <a:prstGeom prst="rect">
            <a:avLst/>
          </a:prstGeom>
          <a:noFill/>
          <a:ln w="3175">
            <a:noFill/>
            <a:prstDash val="dash"/>
          </a:ln>
        </p:spPr>
        <p:txBody>
          <a:bodyPr wrap="square" lIns="63500" tIns="25400" rIns="63500" bIns="25400" anchor="t" anchorCtr="0"/>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50000"/>
              </a:lnSpc>
              <a:spcBef>
                <a:spcPts val="0"/>
              </a:spcBef>
              <a:spcAft>
                <a:spcPts val="800"/>
              </a:spcAft>
              <a:buSzPct val="100000"/>
              <a:buNone/>
            </a:pPr>
            <a:r>
              <a:rPr sz="1800" spc="20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   </a:t>
            </a:r>
            <a:r>
              <a:rPr lang="zh-CN" altLang="en-US" sz="1800" spc="20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省市场监管局和省工信厅联合发文，</a:t>
            </a:r>
            <a:r>
              <a:rPr sz="1800" spc="20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给予“专精特新”中小企业关键核心技术或解决“卡脖子”技术的专利申请“绿色通道”，指导企业开展核心技术专利布局，支持企业快速获得专利授权。</a:t>
            </a:r>
            <a:r>
              <a:rPr sz="1800" spc="20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sym typeface="+mn-ea"/>
              </a:rPr>
              <a:t>每年推动“专精特新”中小企业专利技术转化200项、融资100亿元以上。</a:t>
            </a:r>
            <a:endParaRPr sz="1800" spc="20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endParaRPr>
          </a:p>
          <a:p>
            <a:pPr marL="0" lvl="0" indent="0" algn="l" fontAlgn="auto">
              <a:lnSpc>
                <a:spcPct val="150000"/>
              </a:lnSpc>
              <a:spcBef>
                <a:spcPts val="0"/>
              </a:spcBef>
              <a:spcAft>
                <a:spcPts val="800"/>
              </a:spcAft>
              <a:buSzPct val="100000"/>
              <a:buNone/>
            </a:pPr>
            <a:endParaRPr sz="1800" spc="20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endParaRPr>
          </a:p>
        </p:txBody>
      </p:sp>
      <p:sp>
        <p:nvSpPr>
          <p:cNvPr id="4" name="矩形 4"/>
          <p:cNvSpPr/>
          <p:nvPr>
            <p:custDataLst>
              <p:tags r:id="rId7"/>
            </p:custDataLst>
          </p:nvPr>
        </p:nvSpPr>
        <p:spPr>
          <a:xfrm>
            <a:off x="0" y="609600"/>
            <a:ext cx="4572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隶书" panose="02010509060101010101" charset="-122"/>
              <a:ea typeface="微软雅黑" panose="020B0503020204020204" charset="-122"/>
              <a:cs typeface="隶书" panose="02010509060101010101" charset="-122"/>
            </a:endParaRPr>
          </a:p>
        </p:txBody>
      </p:sp>
      <p:pic>
        <p:nvPicPr>
          <p:cNvPr id="102" name="图片 101"/>
          <p:cNvPicPr/>
          <p:nvPr/>
        </p:nvPicPr>
        <p:blipFill>
          <a:blip r:embed="rId8"/>
          <a:stretch>
            <a:fillRect/>
          </a:stretch>
        </p:blipFill>
        <p:spPr>
          <a:xfrm>
            <a:off x="5937250" y="1532255"/>
            <a:ext cx="5650865" cy="3793490"/>
          </a:xfrm>
          <a:prstGeom prst="rect">
            <a:avLst/>
          </a:prstGeom>
          <a:noFill/>
          <a:ln w="9525">
            <a:noFill/>
          </a:ln>
        </p:spPr>
      </p:pic>
    </p:spTree>
    <p:custDataLst>
      <p:tags r:id="rId9"/>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2"/>
          </p:nvPr>
        </p:nvSpPr>
        <p:spPr>
          <a:xfrm>
            <a:off x="734695" y="2779395"/>
            <a:ext cx="10723245" cy="1299210"/>
          </a:xfrm>
        </p:spPr>
        <p:txBody>
          <a:bodyPr>
            <a:normAutofit lnSpcReduction="10000"/>
          </a:bodyPr>
          <a:lstStyle/>
          <a:p>
            <a:pPr algn="ctr"/>
            <a:r>
              <a:rPr lang="zh-CN" altLang="en-US" sz="3600"/>
              <a:t>第三部分：工信部门关于</a:t>
            </a:r>
            <a:br>
              <a:rPr lang="zh-CN" altLang="en-US" sz="3600"/>
            </a:br>
            <a:r>
              <a:rPr lang="zh-CN" altLang="en-US" sz="3600"/>
              <a:t>“知识产权”相关政策要求</a:t>
            </a:r>
            <a:endParaRPr lang="zh-CN" altLang="en-US" sz="3600"/>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3" name="图片 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6" name="文本框 5"/>
          <p:cNvSpPr txBox="1"/>
          <p:nvPr>
            <p:custDataLst>
              <p:tags r:id="rId5"/>
            </p:custDataLst>
          </p:nvPr>
        </p:nvSpPr>
        <p:spPr>
          <a:xfrm>
            <a:off x="762000" y="609600"/>
            <a:ext cx="8287385" cy="609600"/>
          </a:xfrm>
          <a:prstGeom prst="rect">
            <a:avLst/>
          </a:prstGeom>
          <a:noFill/>
        </p:spPr>
        <p:txBody>
          <a:bodyPr wrap="square" lIns="63500" tIns="25400" rIns="63500" bIns="25400" rtlCol="0" anchor="t" anchorCtr="0">
            <a:normAutofit/>
          </a:bodyPr>
          <a:lstStyle/>
          <a:p>
            <a:pPr indent="0">
              <a:lnSpc>
                <a:spcPct val="100000"/>
              </a:lnSpc>
              <a:spcBef>
                <a:spcPts val="0"/>
              </a:spcBef>
              <a:spcAft>
                <a:spcPts val="0"/>
              </a:spcAft>
              <a:buSzPct val="100000"/>
              <a:buNone/>
            </a:pPr>
            <a:r>
              <a:rPr lang="zh-CN" sz="3200" b="1" spc="220" dirty="0">
                <a:solidFill>
                  <a:schemeClr val="accent1"/>
                </a:solidFill>
                <a:latin typeface="微软雅黑" panose="020B0503020204020204" charset="-122"/>
                <a:ea typeface="微软雅黑" panose="020B0503020204020204" charset="-122"/>
                <a:cs typeface="微软雅黑" panose="020B0503020204020204" charset="-122"/>
              </a:rPr>
              <a:t>制造业单项冠军企业（产品）</a:t>
            </a:r>
            <a:endParaRPr sz="3200" b="1" spc="220"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11" name="Title 6"/>
          <p:cNvSpPr txBox="1"/>
          <p:nvPr>
            <p:custDataLst>
              <p:tags r:id="rId6"/>
            </p:custDataLst>
          </p:nvPr>
        </p:nvSpPr>
        <p:spPr>
          <a:xfrm>
            <a:off x="560705" y="4069715"/>
            <a:ext cx="10911205" cy="1530350"/>
          </a:xfrm>
          <a:prstGeom prst="rect">
            <a:avLst/>
          </a:prstGeom>
          <a:noFill/>
          <a:ln w="3175">
            <a:noFill/>
            <a:prstDash val="dash"/>
          </a:ln>
        </p:spPr>
        <p:txBody>
          <a:bodyPr wrap="square" lIns="63500" tIns="25400" rIns="63500" bIns="25400" anchor="t" anchorCtr="0"/>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90000"/>
              </a:lnSpc>
              <a:spcBef>
                <a:spcPts val="0"/>
              </a:spcBef>
              <a:spcAft>
                <a:spcPts val="800"/>
              </a:spcAft>
              <a:buSzPct val="100000"/>
              <a:buNone/>
            </a:pPr>
            <a:r>
              <a:rPr lang="zh-CN" altLang="en-US" sz="2000" spc="20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拥有核心自主知识产权（在中国境内注册，或享有五年以上的全球范围内独占许可权利，并在中国法律的有效保护期内的知识产权），主导或参与制定相关业务领域技术标准。</a:t>
            </a:r>
            <a:endParaRPr lang="zh-CN" altLang="en-US" sz="2000" spc="20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endParaRPr>
          </a:p>
        </p:txBody>
      </p:sp>
      <p:sp>
        <p:nvSpPr>
          <p:cNvPr id="4" name="矩形 4"/>
          <p:cNvSpPr/>
          <p:nvPr>
            <p:custDataLst>
              <p:tags r:id="rId7"/>
            </p:custDataLst>
          </p:nvPr>
        </p:nvSpPr>
        <p:spPr>
          <a:xfrm>
            <a:off x="0" y="609600"/>
            <a:ext cx="4572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隶书" panose="02010509060101010101" charset="-122"/>
              <a:ea typeface="微软雅黑" panose="020B0503020204020204" charset="-122"/>
              <a:cs typeface="隶书" panose="02010509060101010101" charset="-122"/>
            </a:endParaRPr>
          </a:p>
        </p:txBody>
      </p:sp>
      <p:pic>
        <p:nvPicPr>
          <p:cNvPr id="105" name="图片 104"/>
          <p:cNvPicPr/>
          <p:nvPr/>
        </p:nvPicPr>
        <p:blipFill>
          <a:blip r:embed="rId8"/>
          <a:stretch>
            <a:fillRect/>
          </a:stretch>
        </p:blipFill>
        <p:spPr>
          <a:xfrm>
            <a:off x="443865" y="2025650"/>
            <a:ext cx="11144250" cy="1524000"/>
          </a:xfrm>
          <a:prstGeom prst="rect">
            <a:avLst/>
          </a:prstGeom>
          <a:noFill/>
          <a:ln w="9525">
            <a:noFill/>
          </a:ln>
        </p:spPr>
      </p:pic>
    </p:spTree>
    <p:custDataLst>
      <p:tags r:id="rId9"/>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3" name="图片 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6" name="文本框 5"/>
          <p:cNvSpPr txBox="1"/>
          <p:nvPr>
            <p:custDataLst>
              <p:tags r:id="rId5"/>
            </p:custDataLst>
          </p:nvPr>
        </p:nvSpPr>
        <p:spPr>
          <a:xfrm>
            <a:off x="762000" y="609600"/>
            <a:ext cx="8287385" cy="609600"/>
          </a:xfrm>
          <a:prstGeom prst="rect">
            <a:avLst/>
          </a:prstGeom>
          <a:noFill/>
        </p:spPr>
        <p:txBody>
          <a:bodyPr wrap="square" lIns="63500" tIns="25400" rIns="63500" bIns="25400" rtlCol="0" anchor="t" anchorCtr="0">
            <a:normAutofit/>
          </a:bodyPr>
          <a:lstStyle/>
          <a:p>
            <a:pPr indent="0">
              <a:lnSpc>
                <a:spcPct val="100000"/>
              </a:lnSpc>
              <a:spcBef>
                <a:spcPts val="0"/>
              </a:spcBef>
              <a:spcAft>
                <a:spcPts val="0"/>
              </a:spcAft>
              <a:buSzPct val="100000"/>
              <a:buNone/>
            </a:pPr>
            <a:r>
              <a:rPr lang="zh-CN" sz="3200" b="1" spc="220" dirty="0">
                <a:solidFill>
                  <a:schemeClr val="accent1"/>
                </a:solidFill>
                <a:latin typeface="微软雅黑" panose="020B0503020204020204" charset="-122"/>
                <a:ea typeface="微软雅黑" panose="020B0503020204020204" charset="-122"/>
                <a:cs typeface="微软雅黑" panose="020B0503020204020204" charset="-122"/>
              </a:rPr>
              <a:t>工业设计中心</a:t>
            </a:r>
            <a:endParaRPr sz="3200" b="1" spc="220"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11" name="Title 6"/>
          <p:cNvSpPr txBox="1"/>
          <p:nvPr>
            <p:custDataLst>
              <p:tags r:id="rId6"/>
            </p:custDataLst>
          </p:nvPr>
        </p:nvSpPr>
        <p:spPr>
          <a:xfrm>
            <a:off x="762000" y="1395730"/>
            <a:ext cx="4800600" cy="4065905"/>
          </a:xfrm>
          <a:prstGeom prst="rect">
            <a:avLst/>
          </a:prstGeom>
          <a:noFill/>
          <a:ln w="3175">
            <a:noFill/>
            <a:prstDash val="dash"/>
          </a:ln>
        </p:spPr>
        <p:txBody>
          <a:bodyPr wrap="square" lIns="63500" tIns="25400" rIns="63500" bIns="25400" anchor="t" anchorCtr="0"/>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90000"/>
              </a:lnSpc>
              <a:spcBef>
                <a:spcPts val="0"/>
              </a:spcBef>
              <a:spcAft>
                <a:spcPts val="800"/>
              </a:spcAft>
              <a:buSzPct val="100000"/>
              <a:buNone/>
            </a:pPr>
            <a:r>
              <a:rPr lang="zh-CN" altLang="en-US" sz="2000" b="1" spc="20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（一）国家级工业设计中心申报条件</a:t>
            </a:r>
            <a:endParaRPr lang="zh-CN" altLang="en-US" sz="2000" b="1" spc="20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endParaRPr>
          </a:p>
          <a:p>
            <a:pPr marL="0" lvl="0" indent="0" algn="l" fontAlgn="auto">
              <a:lnSpc>
                <a:spcPct val="190000"/>
              </a:lnSpc>
              <a:spcBef>
                <a:spcPts val="0"/>
              </a:spcBef>
              <a:spcAft>
                <a:spcPts val="800"/>
              </a:spcAft>
              <a:buSzPct val="100000"/>
              <a:buNone/>
            </a:pPr>
            <a:r>
              <a:rPr lang="zh-CN" altLang="en-US" sz="2000" spc="20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近两年内获得国内外授权专利（含版权）</a:t>
            </a:r>
            <a:r>
              <a:rPr altLang="zh-CN" sz="2000" spc="20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20</a:t>
            </a:r>
            <a:r>
              <a:rPr lang="zh-CN" altLang="en-US" sz="2000" spc="20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项以上；</a:t>
            </a:r>
            <a:endParaRPr lang="zh-CN" altLang="en-US" sz="2000" spc="20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endParaRPr>
          </a:p>
          <a:p>
            <a:pPr marL="0" lvl="0" indent="0" algn="l" fontAlgn="auto">
              <a:lnSpc>
                <a:spcPct val="190000"/>
              </a:lnSpc>
              <a:spcBef>
                <a:spcPts val="0"/>
              </a:spcBef>
              <a:spcAft>
                <a:spcPts val="800"/>
              </a:spcAft>
              <a:buSzPct val="100000"/>
              <a:buNone/>
            </a:pPr>
            <a:r>
              <a:rPr lang="zh-CN" altLang="en-US" sz="2000" b="1" spc="20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（二）省级工业设计中心申报条件</a:t>
            </a:r>
            <a:endParaRPr lang="zh-CN" altLang="en-US" sz="2000" b="1" spc="20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endParaRPr>
          </a:p>
          <a:p>
            <a:pPr marL="0" lvl="0" indent="0" algn="l" fontAlgn="auto">
              <a:lnSpc>
                <a:spcPct val="190000"/>
              </a:lnSpc>
              <a:spcBef>
                <a:spcPts val="0"/>
              </a:spcBef>
              <a:spcAft>
                <a:spcPts val="800"/>
              </a:spcAft>
              <a:buSzPct val="100000"/>
              <a:buNone/>
            </a:pPr>
            <a:r>
              <a:rPr lang="zh-CN" altLang="en-US" sz="2000" spc="20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sym typeface="+mn-ea"/>
              </a:rPr>
              <a:t>近两年内获得国内外授权专利（含版权）</a:t>
            </a:r>
            <a:r>
              <a:rPr altLang="zh-CN" sz="2000" spc="20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sym typeface="+mn-ea"/>
              </a:rPr>
              <a:t>5</a:t>
            </a:r>
            <a:r>
              <a:rPr lang="zh-CN" altLang="en-US" sz="2000" spc="20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sym typeface="+mn-ea"/>
              </a:rPr>
              <a:t>项以上；</a:t>
            </a:r>
            <a:endParaRPr lang="zh-CN" altLang="en-US" sz="2000" spc="20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endParaRPr>
          </a:p>
          <a:p>
            <a:pPr marL="0" lvl="0" indent="0" algn="l" fontAlgn="auto">
              <a:lnSpc>
                <a:spcPct val="190000"/>
              </a:lnSpc>
              <a:spcBef>
                <a:spcPts val="0"/>
              </a:spcBef>
              <a:spcAft>
                <a:spcPts val="800"/>
              </a:spcAft>
              <a:buSzPct val="100000"/>
              <a:buNone/>
            </a:pPr>
            <a:endParaRPr lang="zh-CN" altLang="en-US" sz="2000" spc="20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endParaRPr>
          </a:p>
        </p:txBody>
      </p:sp>
      <p:sp>
        <p:nvSpPr>
          <p:cNvPr id="4" name="矩形 4"/>
          <p:cNvSpPr/>
          <p:nvPr>
            <p:custDataLst>
              <p:tags r:id="rId7"/>
            </p:custDataLst>
          </p:nvPr>
        </p:nvSpPr>
        <p:spPr>
          <a:xfrm>
            <a:off x="0" y="609600"/>
            <a:ext cx="4572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隶书" panose="02010509060101010101" charset="-122"/>
              <a:ea typeface="微软雅黑" panose="020B0503020204020204" charset="-122"/>
              <a:cs typeface="隶书" panose="02010509060101010101" charset="-122"/>
            </a:endParaRPr>
          </a:p>
        </p:txBody>
      </p:sp>
      <p:pic>
        <p:nvPicPr>
          <p:cNvPr id="104" name="图片 103"/>
          <p:cNvPicPr/>
          <p:nvPr/>
        </p:nvPicPr>
        <p:blipFill>
          <a:blip r:embed="rId8"/>
          <a:stretch>
            <a:fillRect/>
          </a:stretch>
        </p:blipFill>
        <p:spPr>
          <a:xfrm>
            <a:off x="6077585" y="1280160"/>
            <a:ext cx="5539740" cy="5036820"/>
          </a:xfrm>
          <a:prstGeom prst="rect">
            <a:avLst/>
          </a:prstGeom>
          <a:noFill/>
          <a:ln w="9525">
            <a:noFill/>
          </a:ln>
        </p:spPr>
      </p:pic>
    </p:spTree>
    <p:custDataLst>
      <p:tags r:id="rId9"/>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3" name="图片 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6" name="文本框 5"/>
          <p:cNvSpPr txBox="1"/>
          <p:nvPr>
            <p:custDataLst>
              <p:tags r:id="rId5"/>
            </p:custDataLst>
          </p:nvPr>
        </p:nvSpPr>
        <p:spPr>
          <a:xfrm>
            <a:off x="762000" y="609600"/>
            <a:ext cx="8287385" cy="609600"/>
          </a:xfrm>
          <a:prstGeom prst="rect">
            <a:avLst/>
          </a:prstGeom>
          <a:noFill/>
        </p:spPr>
        <p:txBody>
          <a:bodyPr wrap="square" lIns="63500" tIns="25400" rIns="63500" bIns="25400" rtlCol="0" anchor="t" anchorCtr="0">
            <a:normAutofit/>
          </a:bodyPr>
          <a:lstStyle/>
          <a:p>
            <a:pPr indent="0">
              <a:lnSpc>
                <a:spcPct val="100000"/>
              </a:lnSpc>
              <a:spcBef>
                <a:spcPts val="0"/>
              </a:spcBef>
              <a:spcAft>
                <a:spcPts val="0"/>
              </a:spcAft>
              <a:buSzPct val="100000"/>
              <a:buNone/>
            </a:pPr>
            <a:r>
              <a:rPr lang="zh-CN" sz="3200" b="1" spc="220" dirty="0">
                <a:solidFill>
                  <a:schemeClr val="accent1"/>
                </a:solidFill>
                <a:latin typeface="微软雅黑" panose="020B0503020204020204" charset="-122"/>
                <a:ea typeface="微软雅黑" panose="020B0503020204020204" charset="-122"/>
                <a:cs typeface="微软雅黑" panose="020B0503020204020204" charset="-122"/>
              </a:rPr>
              <a:t>瞪羚企业</a:t>
            </a:r>
            <a:endParaRPr sz="3200" b="1" spc="220"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11" name="Title 6"/>
          <p:cNvSpPr txBox="1"/>
          <p:nvPr>
            <p:custDataLst>
              <p:tags r:id="rId6"/>
            </p:custDataLst>
          </p:nvPr>
        </p:nvSpPr>
        <p:spPr>
          <a:xfrm>
            <a:off x="762000" y="1395730"/>
            <a:ext cx="4800600" cy="4065905"/>
          </a:xfrm>
          <a:prstGeom prst="rect">
            <a:avLst/>
          </a:prstGeom>
          <a:noFill/>
          <a:ln w="3175">
            <a:noFill/>
            <a:prstDash val="dash"/>
          </a:ln>
        </p:spPr>
        <p:txBody>
          <a:bodyPr wrap="square" lIns="63500" tIns="25400" rIns="63500" bIns="25400" anchor="t" anchorCtr="0"/>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90000"/>
              </a:lnSpc>
              <a:spcBef>
                <a:spcPts val="0"/>
              </a:spcBef>
              <a:spcAft>
                <a:spcPts val="800"/>
              </a:spcAft>
              <a:buSzPct val="100000"/>
              <a:buNone/>
            </a:pPr>
            <a:r>
              <a:rPr lang="zh-CN" altLang="en-US" sz="2000" b="1" spc="20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获得发明专利授权2件或软件著作权4件以上，或主导参与制定国际、国家标准1项以上。</a:t>
            </a:r>
            <a:endParaRPr lang="zh-CN" altLang="en-US" sz="2000" b="1" spc="20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endParaRPr>
          </a:p>
        </p:txBody>
      </p:sp>
      <p:sp>
        <p:nvSpPr>
          <p:cNvPr id="4" name="矩形 4"/>
          <p:cNvSpPr/>
          <p:nvPr>
            <p:custDataLst>
              <p:tags r:id="rId7"/>
            </p:custDataLst>
          </p:nvPr>
        </p:nvSpPr>
        <p:spPr>
          <a:xfrm>
            <a:off x="0" y="609600"/>
            <a:ext cx="4572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隶书" panose="02010509060101010101" charset="-122"/>
              <a:ea typeface="微软雅黑" panose="020B0503020204020204" charset="-122"/>
              <a:cs typeface="隶书" panose="02010509060101010101" charset="-122"/>
            </a:endParaRPr>
          </a:p>
        </p:txBody>
      </p:sp>
      <p:pic>
        <p:nvPicPr>
          <p:cNvPr id="101" name="图片 100"/>
          <p:cNvPicPr/>
          <p:nvPr/>
        </p:nvPicPr>
        <p:blipFill>
          <a:blip r:embed="rId8"/>
          <a:stretch>
            <a:fillRect/>
          </a:stretch>
        </p:blipFill>
        <p:spPr>
          <a:xfrm>
            <a:off x="5214585" y="2951820"/>
            <a:ext cx="5125791" cy="3425780"/>
          </a:xfrm>
          <a:prstGeom prst="rect">
            <a:avLst/>
          </a:prstGeom>
          <a:noFill/>
          <a:ln w="9525">
            <a:noFill/>
          </a:ln>
        </p:spPr>
      </p:pic>
    </p:spTree>
    <p:custDataLst>
      <p:tags r:id="rId9"/>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6"/>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7" name="图片 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3" name="矩形 2"/>
          <p:cNvSpPr/>
          <p:nvPr>
            <p:custDataLst>
              <p:tags r:id="rId5"/>
            </p:custDataLst>
          </p:nvPr>
        </p:nvSpPr>
        <p:spPr>
          <a:xfrm>
            <a:off x="0" y="1673853"/>
            <a:ext cx="12192000" cy="4260883"/>
          </a:xfrm>
          <a:prstGeom prst="rect">
            <a:avLst/>
          </a:prstGeom>
          <a:solidFill>
            <a:srgbClr val="FFFFFF"/>
          </a:solidFill>
          <a:ln>
            <a:noFill/>
          </a:ln>
          <a:effectLst>
            <a:outerShdw blurRad="1651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kumimoji="1" lang="zh-CN" altLang="en-US" sz="1600" b="1">
              <a:solidFill>
                <a:schemeClr val="lt1"/>
              </a:solidFill>
              <a:latin typeface="隶书" panose="02010509060101010101" charset="-122"/>
              <a:ea typeface="微软雅黑" panose="020B0503020204020204" charset="-122"/>
              <a:cs typeface="隶书" panose="02010509060101010101" charset="-122"/>
            </a:endParaRPr>
          </a:p>
        </p:txBody>
      </p:sp>
      <p:sp>
        <p:nvSpPr>
          <p:cNvPr id="4" name="文本框 1"/>
          <p:cNvSpPr txBox="1"/>
          <p:nvPr>
            <p:custDataLst>
              <p:tags r:id="rId6"/>
            </p:custDataLst>
          </p:nvPr>
        </p:nvSpPr>
        <p:spPr>
          <a:xfrm>
            <a:off x="609562" y="613389"/>
            <a:ext cx="10972876" cy="755649"/>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en-US" altLang="zh-CN" sz="3200" b="1" spc="240">
                <a:solidFill>
                  <a:schemeClr val="accent1"/>
                </a:solidFill>
                <a:uFillTx/>
                <a:latin typeface="隶书" panose="02010509060101010101" charset="-122"/>
                <a:ea typeface="微软雅黑" panose="020B0503020204020204" charset="-122"/>
                <a:cs typeface="隶书" panose="02010509060101010101" charset="-122"/>
                <a:sym typeface="+mn-ea"/>
              </a:rPr>
              <a:t>        </a:t>
            </a:r>
            <a:r>
              <a:rPr lang="zh-CN" altLang="en-US" sz="3200" b="1" spc="240">
                <a:solidFill>
                  <a:schemeClr val="accent1"/>
                </a:solidFill>
                <a:uFillTx/>
                <a:latin typeface="隶书" panose="02010509060101010101" charset="-122"/>
                <a:ea typeface="微软雅黑" panose="020B0503020204020204" charset="-122"/>
                <a:cs typeface="隶书" panose="02010509060101010101" charset="-122"/>
                <a:sym typeface="+mn-ea"/>
              </a:rPr>
              <a:t>一、制定《办法》的背景</a:t>
            </a:r>
            <a:endParaRPr lang="zh-CN" altLang="en-US" sz="3200" b="1" spc="240">
              <a:solidFill>
                <a:schemeClr val="accent1"/>
              </a:solidFill>
              <a:uFillTx/>
              <a:latin typeface="隶书" panose="02010509060101010101" charset="-122"/>
              <a:ea typeface="微软雅黑" panose="020B0503020204020204" charset="-122"/>
              <a:cs typeface="隶书" panose="02010509060101010101" charset="-122"/>
              <a:sym typeface="+mn-ea"/>
            </a:endParaRPr>
          </a:p>
        </p:txBody>
      </p:sp>
      <p:pic>
        <p:nvPicPr>
          <p:cNvPr id="5" name="图片 3"/>
          <p:cNvPicPr>
            <a:picLocks noChangeAspect="1"/>
          </p:cNvPicPr>
          <p:nvPr>
            <p:custDataLst>
              <p:tags r:id="rId7"/>
            </p:custDataLst>
          </p:nvPr>
        </p:nvPicPr>
        <p:blipFill rotWithShape="1">
          <a:blip r:embed="rId8"/>
          <a:srcRect l="10702" r="10702"/>
          <a:stretch>
            <a:fillRect/>
          </a:stretch>
        </p:blipFill>
        <p:spPr>
          <a:xfrm>
            <a:off x="490855" y="2981325"/>
            <a:ext cx="3838575" cy="3376295"/>
          </a:xfrm>
          <a:custGeom>
            <a:avLst/>
            <a:gdLst/>
            <a:ahLst/>
            <a:cxnLst>
              <a:cxn ang="3">
                <a:pos x="hc" y="t"/>
              </a:cxn>
              <a:cxn ang="cd2">
                <a:pos x="l" y="vc"/>
              </a:cxn>
              <a:cxn ang="cd4">
                <a:pos x="hc" y="b"/>
              </a:cxn>
              <a:cxn ang="0">
                <a:pos x="r" y="vc"/>
              </a:cxn>
            </a:cxnLst>
            <a:rect l="l" t="t" r="r" b="b"/>
            <a:pathLst>
              <a:path w="8399" h="5280">
                <a:moveTo>
                  <a:pt x="0" y="0"/>
                </a:moveTo>
                <a:lnTo>
                  <a:pt x="8399" y="0"/>
                </a:lnTo>
                <a:lnTo>
                  <a:pt x="8399" y="5280"/>
                </a:lnTo>
                <a:lnTo>
                  <a:pt x="0" y="5280"/>
                </a:lnTo>
                <a:lnTo>
                  <a:pt x="0" y="0"/>
                </a:lnTo>
                <a:close/>
              </a:path>
            </a:pathLst>
          </a:custGeom>
        </p:spPr>
      </p:pic>
      <p:sp>
        <p:nvSpPr>
          <p:cNvPr id="6" name="Title 6"/>
          <p:cNvSpPr txBox="1"/>
          <p:nvPr>
            <p:custDataLst>
              <p:tags r:id="rId9"/>
            </p:custDataLst>
          </p:nvPr>
        </p:nvSpPr>
        <p:spPr>
          <a:xfrm>
            <a:off x="6186805" y="2847340"/>
            <a:ext cx="4933315" cy="3510280"/>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50000"/>
              </a:lnSpc>
              <a:spcBef>
                <a:spcPts val="0"/>
              </a:spcBef>
              <a:spcAft>
                <a:spcPts val="800"/>
              </a:spcAft>
              <a:buSzPct val="100000"/>
              <a:buNone/>
            </a:pPr>
            <a:r>
              <a:rPr sz="2000" spc="16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1</a:t>
            </a:r>
            <a:r>
              <a:rPr lang="zh-CN" altLang="en-US" sz="2000" spc="16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a:t>
            </a:r>
            <a:r>
              <a:rPr sz="2000" spc="16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习近平总书记强调要“培育一批‘专精特新’中小企业”</a:t>
            </a:r>
            <a:r>
              <a:rPr lang="zh-CN" altLang="en-US" sz="2000" spc="16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a:t>
            </a:r>
            <a:endParaRPr sz="2000" spc="16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endParaRPr>
          </a:p>
          <a:p>
            <a:pPr marL="0" lvl="0" indent="0" algn="l" fontAlgn="auto">
              <a:lnSpc>
                <a:spcPct val="150000"/>
              </a:lnSpc>
              <a:spcBef>
                <a:spcPts val="0"/>
              </a:spcBef>
              <a:spcAft>
                <a:spcPts val="800"/>
              </a:spcAft>
              <a:buSzPct val="100000"/>
              <a:buNone/>
            </a:pPr>
            <a:r>
              <a:rPr sz="2000" spc="16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2</a:t>
            </a:r>
            <a:r>
              <a:rPr lang="zh-CN" altLang="en-US" sz="2000" spc="16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a:t>
            </a:r>
            <a:r>
              <a:rPr sz="2000" spc="16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中央经济工作会议要求“激发涌现一大批‘专精特新’企业”</a:t>
            </a:r>
            <a:r>
              <a:rPr lang="zh-CN" altLang="en-US" sz="2000" spc="16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a:t>
            </a:r>
            <a:endParaRPr sz="2000" spc="16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endParaRPr>
          </a:p>
          <a:p>
            <a:pPr marL="0" lvl="0" indent="0" algn="l" fontAlgn="auto">
              <a:lnSpc>
                <a:spcPct val="150000"/>
              </a:lnSpc>
              <a:spcBef>
                <a:spcPts val="0"/>
              </a:spcBef>
              <a:spcAft>
                <a:spcPts val="800"/>
              </a:spcAft>
              <a:buSzPct val="100000"/>
              <a:buNone/>
            </a:pPr>
            <a:r>
              <a:rPr sz="2000" spc="16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3</a:t>
            </a:r>
            <a:r>
              <a:rPr lang="zh-CN" altLang="en-US" sz="2000" spc="16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a:t>
            </a:r>
            <a:r>
              <a:rPr sz="2000" spc="16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《政府工作报告》提出“着力培育‘专精特新’企业”</a:t>
            </a:r>
            <a:r>
              <a:rPr lang="zh-CN" altLang="en-US" sz="2000" spc="16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a:t>
            </a:r>
            <a:endParaRPr lang="zh-CN" altLang="en-US" sz="2000" spc="16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491490" y="1459865"/>
            <a:ext cx="11209655" cy="1529715"/>
          </a:xfrm>
          <a:prstGeom prst="rect">
            <a:avLst/>
          </a:prstGeom>
          <a:noFill/>
        </p:spPr>
        <p:txBody>
          <a:bodyPr wrap="square" rtlCol="0" anchor="t">
            <a:spAutoFit/>
          </a:bodyPr>
          <a:lstStyle/>
          <a:p>
            <a:pPr marL="0" lvl="0" indent="0" algn="l" fontAlgn="auto">
              <a:lnSpc>
                <a:spcPct val="130000"/>
              </a:lnSpc>
              <a:spcBef>
                <a:spcPts val="0"/>
              </a:spcBef>
              <a:spcAft>
                <a:spcPts val="800"/>
              </a:spcAft>
              <a:buSzPct val="100000"/>
              <a:buNone/>
            </a:pPr>
            <a:r>
              <a:rPr lang="en-US" sz="2400" b="1" spc="16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sym typeface="+mn-ea"/>
              </a:rPr>
              <a:t>    </a:t>
            </a:r>
            <a:r>
              <a:rPr lang="en-US" sz="2400" b="1" spc="160" dirty="0">
                <a:ln w="3175">
                  <a:noFill/>
                  <a:prstDash val="dash"/>
                </a:ln>
                <a:solidFill>
                  <a:schemeClr val="accent5"/>
                </a:solidFill>
                <a:uFillTx/>
                <a:latin typeface="楷体" panose="02010609060101010101" charset="-122"/>
                <a:ea typeface="楷体" panose="02010609060101010101" charset="-122"/>
                <a:cs typeface="楷体" panose="02010609060101010101" charset="-122"/>
                <a:sym typeface="+mn-ea"/>
              </a:rPr>
              <a:t>1</a:t>
            </a:r>
            <a:r>
              <a:rPr lang="zh-CN" altLang="en-US" sz="2400" b="1" spc="160" dirty="0">
                <a:ln w="3175">
                  <a:noFill/>
                  <a:prstDash val="dash"/>
                </a:ln>
                <a:solidFill>
                  <a:schemeClr val="accent5"/>
                </a:solidFill>
                <a:uFillTx/>
                <a:latin typeface="楷体" panose="02010609060101010101" charset="-122"/>
                <a:ea typeface="楷体" panose="02010609060101010101" charset="-122"/>
                <a:cs typeface="楷体" panose="02010609060101010101" charset="-122"/>
                <a:sym typeface="+mn-ea"/>
              </a:rPr>
              <a:t>、</a:t>
            </a:r>
            <a:r>
              <a:rPr sz="2400" b="1" spc="160" dirty="0">
                <a:ln w="3175">
                  <a:noFill/>
                  <a:prstDash val="dash"/>
                </a:ln>
                <a:solidFill>
                  <a:schemeClr val="accent5"/>
                </a:solidFill>
                <a:uFillTx/>
                <a:latin typeface="楷体" panose="02010609060101010101" charset="-122"/>
                <a:ea typeface="楷体" panose="02010609060101010101" charset="-122"/>
                <a:cs typeface="楷体" panose="02010609060101010101" charset="-122"/>
                <a:sym typeface="+mn-ea"/>
              </a:rPr>
              <a:t>优质中小企业创新能力强、成长性好,是提升产业链供应链稳定性和竞争力的基础力量,是推动经济高质量发展的重要驱动,是构建新发展格局的坚强支撑。</a:t>
            </a:r>
            <a:endParaRPr lang="zh-CN" altLang="en-US" sz="2400" b="1" spc="160" dirty="0">
              <a:ln w="3175">
                <a:noFill/>
                <a:prstDash val="dash"/>
              </a:ln>
              <a:solidFill>
                <a:schemeClr val="accent5"/>
              </a:solidFill>
              <a:uFillTx/>
              <a:latin typeface="楷体" panose="02010609060101010101" charset="-122"/>
              <a:ea typeface="楷体" panose="02010609060101010101" charset="-122"/>
              <a:cs typeface="楷体" panose="02010609060101010101" charset="-122"/>
              <a:sym typeface="+mn-ea"/>
            </a:endParaRPr>
          </a:p>
        </p:txBody>
      </p:sp>
      <p:sp>
        <p:nvSpPr>
          <p:cNvPr id="9" name="右箭头 8"/>
          <p:cNvSpPr/>
          <p:nvPr/>
        </p:nvSpPr>
        <p:spPr>
          <a:xfrm>
            <a:off x="5699125" y="3185795"/>
            <a:ext cx="97917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右箭头 9"/>
          <p:cNvSpPr/>
          <p:nvPr/>
        </p:nvSpPr>
        <p:spPr>
          <a:xfrm>
            <a:off x="5699125" y="4205605"/>
            <a:ext cx="97917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右箭头 10"/>
          <p:cNvSpPr/>
          <p:nvPr/>
        </p:nvSpPr>
        <p:spPr>
          <a:xfrm>
            <a:off x="5699125" y="5225415"/>
            <a:ext cx="97917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0"/>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3" name="图片 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6" name="文本框 5"/>
          <p:cNvSpPr txBox="1"/>
          <p:nvPr>
            <p:custDataLst>
              <p:tags r:id="rId5"/>
            </p:custDataLst>
          </p:nvPr>
        </p:nvSpPr>
        <p:spPr>
          <a:xfrm>
            <a:off x="762000" y="609600"/>
            <a:ext cx="8287385" cy="609600"/>
          </a:xfrm>
          <a:prstGeom prst="rect">
            <a:avLst/>
          </a:prstGeom>
          <a:noFill/>
        </p:spPr>
        <p:txBody>
          <a:bodyPr wrap="square" lIns="63500" tIns="25400" rIns="63500" bIns="25400" rtlCol="0" anchor="t" anchorCtr="0">
            <a:normAutofit/>
          </a:bodyPr>
          <a:lstStyle/>
          <a:p>
            <a:pPr indent="0">
              <a:lnSpc>
                <a:spcPct val="100000"/>
              </a:lnSpc>
              <a:spcBef>
                <a:spcPts val="0"/>
              </a:spcBef>
              <a:spcAft>
                <a:spcPts val="0"/>
              </a:spcAft>
              <a:buSzPct val="100000"/>
              <a:buNone/>
            </a:pPr>
            <a:r>
              <a:rPr lang="en-US" altLang="zh-CN" sz="3200" b="1" spc="220" dirty="0">
                <a:solidFill>
                  <a:schemeClr val="accent1"/>
                </a:solidFill>
                <a:latin typeface="微软雅黑" panose="020B0503020204020204" charset="-122"/>
                <a:ea typeface="微软雅黑" panose="020B0503020204020204" charset="-122"/>
                <a:cs typeface="微软雅黑" panose="020B0503020204020204" charset="-122"/>
              </a:rPr>
              <a:t>“</a:t>
            </a:r>
            <a:r>
              <a:rPr lang="zh-CN" sz="3200" b="1" spc="220" dirty="0">
                <a:solidFill>
                  <a:schemeClr val="accent1"/>
                </a:solidFill>
                <a:latin typeface="微软雅黑" panose="020B0503020204020204" charset="-122"/>
                <a:ea typeface="微软雅黑" panose="020B0503020204020204" charset="-122"/>
                <a:cs typeface="微软雅黑" panose="020B0503020204020204" charset="-122"/>
              </a:rPr>
              <a:t>一企一技术</a:t>
            </a:r>
            <a:r>
              <a:rPr lang="en-US" altLang="zh-CN" sz="3200" b="1" spc="220" dirty="0">
                <a:solidFill>
                  <a:schemeClr val="accent1"/>
                </a:solidFill>
                <a:latin typeface="微软雅黑" panose="020B0503020204020204" charset="-122"/>
                <a:ea typeface="微软雅黑" panose="020B0503020204020204" charset="-122"/>
                <a:cs typeface="微软雅黑" panose="020B0503020204020204" charset="-122"/>
              </a:rPr>
              <a:t>”</a:t>
            </a:r>
            <a:r>
              <a:rPr lang="zh-CN" sz="3200" b="1" spc="220" dirty="0">
                <a:solidFill>
                  <a:schemeClr val="accent1"/>
                </a:solidFill>
                <a:latin typeface="微软雅黑" panose="020B0503020204020204" charset="-122"/>
                <a:ea typeface="微软雅黑" panose="020B0503020204020204" charset="-122"/>
                <a:cs typeface="微软雅黑" panose="020B0503020204020204" charset="-122"/>
              </a:rPr>
              <a:t>研发中心</a:t>
            </a:r>
            <a:endParaRPr lang="zh-CN" sz="3200" b="1" spc="220"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11" name="Title 6"/>
          <p:cNvSpPr txBox="1"/>
          <p:nvPr>
            <p:custDataLst>
              <p:tags r:id="rId6"/>
            </p:custDataLst>
          </p:nvPr>
        </p:nvSpPr>
        <p:spPr>
          <a:xfrm>
            <a:off x="762000" y="2087245"/>
            <a:ext cx="4800600" cy="2683510"/>
          </a:xfrm>
          <a:prstGeom prst="rect">
            <a:avLst/>
          </a:prstGeom>
          <a:noFill/>
          <a:ln w="3175">
            <a:noFill/>
            <a:prstDash val="dash"/>
          </a:ln>
        </p:spPr>
        <p:txBody>
          <a:bodyPr wrap="square" lIns="63500" tIns="25400" rIns="63500" bIns="25400" anchor="t" anchorCtr="0"/>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90000"/>
              </a:lnSpc>
              <a:spcBef>
                <a:spcPts val="0"/>
              </a:spcBef>
              <a:spcAft>
                <a:spcPts val="800"/>
              </a:spcAft>
              <a:buSzPct val="100000"/>
              <a:buNone/>
            </a:pPr>
            <a:r>
              <a:rPr lang="zh-CN" altLang="en-US" sz="2000" spc="20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在所处行业技术领域里，拥有自主知识产权的核心关键技术或软件著作权，近两年取得授权专利8项以上，其中发明专利2项以上，软件和信息技术服务企业近两年取得软件著作权8项以上。</a:t>
            </a:r>
            <a:endParaRPr lang="zh-CN" altLang="en-US" sz="2000" spc="20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endParaRPr>
          </a:p>
        </p:txBody>
      </p:sp>
      <p:sp>
        <p:nvSpPr>
          <p:cNvPr id="4" name="矩形 4"/>
          <p:cNvSpPr/>
          <p:nvPr>
            <p:custDataLst>
              <p:tags r:id="rId7"/>
            </p:custDataLst>
          </p:nvPr>
        </p:nvSpPr>
        <p:spPr>
          <a:xfrm>
            <a:off x="0" y="609600"/>
            <a:ext cx="4572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隶书" panose="02010509060101010101" charset="-122"/>
              <a:ea typeface="微软雅黑" panose="020B0503020204020204" charset="-122"/>
              <a:cs typeface="隶书" panose="02010509060101010101" charset="-122"/>
            </a:endParaRPr>
          </a:p>
        </p:txBody>
      </p:sp>
      <p:sp>
        <p:nvSpPr>
          <p:cNvPr id="10" name="矩形 3"/>
          <p:cNvSpPr/>
          <p:nvPr>
            <p:custDataLst>
              <p:tags r:id="rId8"/>
            </p:custDataLst>
          </p:nvPr>
        </p:nvSpPr>
        <p:spPr>
          <a:xfrm>
            <a:off x="6553200" y="1154430"/>
            <a:ext cx="5638800" cy="50292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pic>
        <p:nvPicPr>
          <p:cNvPr id="103" name="图片 102"/>
          <p:cNvPicPr/>
          <p:nvPr/>
        </p:nvPicPr>
        <p:blipFill>
          <a:blip r:embed="rId9"/>
          <a:stretch>
            <a:fillRect/>
          </a:stretch>
        </p:blipFill>
        <p:spPr>
          <a:xfrm>
            <a:off x="7677150" y="1840230"/>
            <a:ext cx="4514850" cy="3657600"/>
          </a:xfrm>
          <a:prstGeom prst="rect">
            <a:avLst/>
          </a:prstGeom>
          <a:noFill/>
          <a:ln w="9525">
            <a:noFill/>
          </a:ln>
        </p:spPr>
      </p:pic>
    </p:spTree>
    <p:custDataLst>
      <p:tags r:id="rId10"/>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a:solidFill>
                  <a:schemeClr val="dk1">
                    <a:lumMod val="85000"/>
                    <a:lumOff val="15000"/>
                  </a:schemeClr>
                </a:solidFill>
              </a:rPr>
              <a:t>谢谢观看</a:t>
            </a:r>
            <a:endParaRPr lang="zh-CN" altLang="en-US">
              <a:solidFill>
                <a:schemeClr val="dk1">
                  <a:lumMod val="85000"/>
                  <a:lumOff val="15000"/>
                </a:schemeClr>
              </a:solidFill>
            </a:endParaRPr>
          </a:p>
        </p:txBody>
      </p:sp>
    </p:spTree>
    <p:custDataLst>
      <p:tags r:id="rId2"/>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圆柱形 28"/>
          <p:cNvSpPr/>
          <p:nvPr/>
        </p:nvSpPr>
        <p:spPr>
          <a:xfrm>
            <a:off x="8003540" y="876300"/>
            <a:ext cx="2079625" cy="425704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3" name="图片 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1286490" y="65106"/>
            <a:ext cx="720090" cy="720090"/>
          </a:xfrm>
          <a:prstGeom prst="rect">
            <a:avLst/>
          </a:prstGeom>
        </p:spPr>
      </p:pic>
      <p:sp>
        <p:nvSpPr>
          <p:cNvPr id="14" name="矩形 13"/>
          <p:cNvSpPr/>
          <p:nvPr>
            <p:custDataLst>
              <p:tags r:id="rId5"/>
            </p:custDataLst>
          </p:nvPr>
        </p:nvSpPr>
        <p:spPr>
          <a:xfrm>
            <a:off x="9451975" y="2375535"/>
            <a:ext cx="76200" cy="2361565"/>
          </a:xfrm>
          <a:prstGeom prst="rect">
            <a:avLst/>
          </a:prstGeom>
          <a:noFill/>
          <a:ln w="412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隶书" panose="02010509060101010101" charset="-122"/>
              <a:cs typeface="隶书" panose="02010509060101010101" charset="-122"/>
            </a:endParaRPr>
          </a:p>
        </p:txBody>
      </p:sp>
      <p:sp>
        <p:nvSpPr>
          <p:cNvPr id="6" name="文本框 5"/>
          <p:cNvSpPr txBox="1"/>
          <p:nvPr>
            <p:custDataLst>
              <p:tags r:id="rId6"/>
            </p:custDataLst>
          </p:nvPr>
        </p:nvSpPr>
        <p:spPr>
          <a:xfrm>
            <a:off x="904875" y="609600"/>
            <a:ext cx="10381615" cy="900430"/>
          </a:xfrm>
          <a:prstGeom prst="rect">
            <a:avLst/>
          </a:prstGeom>
          <a:noFill/>
        </p:spPr>
        <p:txBody>
          <a:bodyPr wrap="square" lIns="63500" tIns="25400" rIns="63500" bIns="25400" rtlCol="0" anchor="t" anchorCtr="0">
            <a:normAutofit/>
          </a:bodyPr>
          <a:lstStyle/>
          <a:p>
            <a:pPr marL="0" indent="0" algn="l">
              <a:lnSpc>
                <a:spcPct val="100000"/>
              </a:lnSpc>
              <a:spcBef>
                <a:spcPts val="0"/>
              </a:spcBef>
              <a:spcAft>
                <a:spcPts val="0"/>
              </a:spcAft>
              <a:buSzPct val="100000"/>
              <a:buNone/>
            </a:pPr>
            <a:r>
              <a:rPr lang="en-US" altLang="zh-CN" sz="3200" b="1" spc="220">
                <a:solidFill>
                  <a:schemeClr val="accent1"/>
                </a:solidFill>
                <a:uFillTx/>
                <a:latin typeface="隶书" panose="02010509060101010101" charset="-122"/>
                <a:ea typeface="微软雅黑" panose="020B0503020204020204" charset="-122"/>
                <a:cs typeface="隶书" panose="02010509060101010101" charset="-122"/>
                <a:sym typeface="+mn-ea"/>
              </a:rPr>
              <a:t>     </a:t>
            </a:r>
            <a:r>
              <a:rPr lang="zh-CN" altLang="en-US" sz="3200" b="1" spc="220">
                <a:solidFill>
                  <a:schemeClr val="accent1"/>
                </a:solidFill>
                <a:uFillTx/>
                <a:latin typeface="隶书" panose="02010509060101010101" charset="-122"/>
                <a:ea typeface="微软雅黑" panose="020B0503020204020204" charset="-122"/>
                <a:cs typeface="隶书" panose="02010509060101010101" charset="-122"/>
                <a:sym typeface="+mn-ea"/>
              </a:rPr>
              <a:t>一、制定《办法》的背景</a:t>
            </a:r>
            <a:endParaRPr lang="zh-CN" altLang="en-US" sz="3200" b="1" spc="220">
              <a:solidFill>
                <a:schemeClr val="accent1"/>
              </a:solidFill>
              <a:uFillTx/>
              <a:latin typeface="隶书" panose="02010509060101010101" charset="-122"/>
              <a:ea typeface="微软雅黑" panose="020B0503020204020204" charset="-122"/>
              <a:cs typeface="隶书" panose="02010509060101010101" charset="-122"/>
              <a:sym typeface="+mn-ea"/>
            </a:endParaRPr>
          </a:p>
        </p:txBody>
      </p:sp>
      <p:sp>
        <p:nvSpPr>
          <p:cNvPr id="11" name="Title 6"/>
          <p:cNvSpPr txBox="1"/>
          <p:nvPr>
            <p:custDataLst>
              <p:tags r:id="rId7"/>
            </p:custDataLst>
          </p:nvPr>
        </p:nvSpPr>
        <p:spPr>
          <a:xfrm>
            <a:off x="421005" y="1332230"/>
            <a:ext cx="7075805" cy="5000625"/>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60000"/>
              </a:lnSpc>
              <a:spcBef>
                <a:spcPts val="0"/>
              </a:spcBef>
              <a:spcAft>
                <a:spcPts val="800"/>
              </a:spcAft>
              <a:buSzPct val="100000"/>
              <a:buNone/>
            </a:pPr>
            <a:r>
              <a:rPr sz="2400" b="1" spc="160" dirty="0">
                <a:ln w="3175">
                  <a:noFill/>
                  <a:prstDash val="dash"/>
                </a:ln>
                <a:uFillTx/>
                <a:latin typeface="楷体" panose="02010609060101010101" charset="-122"/>
                <a:ea typeface="楷体" panose="02010609060101010101" charset="-122"/>
                <a:cs typeface="楷体" panose="02010609060101010101" charset="-122"/>
                <a:sym typeface="+mn-ea"/>
              </a:rPr>
              <a:t>  </a:t>
            </a:r>
            <a:r>
              <a:rPr sz="2400" b="1" spc="160" dirty="0">
                <a:ln w="3175">
                  <a:noFill/>
                  <a:prstDash val="dash"/>
                </a:ln>
                <a:solidFill>
                  <a:schemeClr val="accent5"/>
                </a:solidFill>
                <a:uFillTx/>
                <a:latin typeface="楷体" panose="02010609060101010101" charset="-122"/>
                <a:ea typeface="楷体" panose="02010609060101010101" charset="-122"/>
                <a:cs typeface="楷体" panose="02010609060101010101" charset="-122"/>
                <a:sym typeface="+mn-ea"/>
              </a:rPr>
              <a:t>2</a:t>
            </a:r>
            <a:r>
              <a:rPr lang="zh-CN" altLang="en-US" sz="2400" b="1" spc="160" dirty="0">
                <a:ln w="3175">
                  <a:noFill/>
                  <a:prstDash val="dash"/>
                </a:ln>
                <a:solidFill>
                  <a:schemeClr val="accent5"/>
                </a:solidFill>
                <a:uFillTx/>
                <a:latin typeface="楷体" panose="02010609060101010101" charset="-122"/>
                <a:ea typeface="楷体" panose="02010609060101010101" charset="-122"/>
                <a:cs typeface="楷体" panose="02010609060101010101" charset="-122"/>
                <a:sym typeface="+mn-ea"/>
              </a:rPr>
              <a:t>、</a:t>
            </a:r>
            <a:r>
              <a:rPr sz="2400" b="1" spc="160" dirty="0" err="1">
                <a:ln w="3175">
                  <a:noFill/>
                  <a:prstDash val="dash"/>
                </a:ln>
                <a:solidFill>
                  <a:schemeClr val="accent5"/>
                </a:solidFill>
                <a:uFillTx/>
                <a:latin typeface="楷体" panose="02010609060101010101" charset="-122"/>
                <a:ea typeface="楷体" panose="02010609060101010101" charset="-122"/>
                <a:cs typeface="楷体" panose="02010609060101010101" charset="-122"/>
                <a:sym typeface="+mn-ea"/>
              </a:rPr>
              <a:t>培育工作取得一定成效,受到社会广泛关注</a:t>
            </a:r>
            <a:r>
              <a:rPr lang="zh-CN" altLang="en-US" sz="2400" b="1" spc="160" dirty="0">
                <a:ln w="3175">
                  <a:noFill/>
                  <a:prstDash val="dash"/>
                </a:ln>
                <a:solidFill>
                  <a:schemeClr val="accent5"/>
                </a:solidFill>
                <a:uFillTx/>
                <a:latin typeface="楷体" panose="02010609060101010101" charset="-122"/>
                <a:ea typeface="楷体" panose="02010609060101010101" charset="-122"/>
                <a:cs typeface="楷体" panose="02010609060101010101" charset="-122"/>
                <a:sym typeface="+mn-ea"/>
              </a:rPr>
              <a:t>。</a:t>
            </a:r>
            <a:endParaRPr lang="zh-CN" altLang="en-US" sz="1800" b="1" spc="160" dirty="0">
              <a:ln w="3175">
                <a:noFill/>
                <a:prstDash val="dash"/>
              </a:ln>
              <a:uFillTx/>
              <a:latin typeface="楷体" panose="02010609060101010101" charset="-122"/>
              <a:ea typeface="楷体" panose="02010609060101010101" charset="-122"/>
              <a:cs typeface="楷体" panose="02010609060101010101" charset="-122"/>
              <a:sym typeface="+mn-ea"/>
            </a:endParaRPr>
          </a:p>
          <a:p>
            <a:pPr marL="0" lvl="0" indent="0" algn="l" fontAlgn="auto">
              <a:lnSpc>
                <a:spcPct val="160000"/>
              </a:lnSpc>
              <a:spcBef>
                <a:spcPts val="0"/>
              </a:spcBef>
              <a:spcAft>
                <a:spcPts val="800"/>
              </a:spcAft>
              <a:buSzPct val="100000"/>
              <a:buNone/>
            </a:pPr>
            <a:r>
              <a:rPr altLang="zh-CN" sz="1800" b="1" spc="16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    </a:t>
            </a:r>
            <a:r>
              <a:rPr lang="zh-CN" altLang="en-US" sz="2000" b="1" spc="16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由于</a:t>
            </a:r>
            <a:r>
              <a:rPr sz="2000" b="1" spc="16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面临</a:t>
            </a:r>
            <a:r>
              <a:rPr lang="zh-CN" altLang="en-US" sz="2000" b="1" spc="16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评价</a:t>
            </a:r>
            <a:r>
              <a:rPr sz="2000" b="1" spc="160" dirty="0">
                <a:ln w="3175">
                  <a:noFill/>
                  <a:prstDash val="dash"/>
                </a:ln>
                <a:solidFill>
                  <a:schemeClr val="tx1"/>
                </a:solidFill>
                <a:uFillTx/>
                <a:latin typeface="楷体" panose="02010609060101010101" charset="-122"/>
                <a:ea typeface="楷体" panose="02010609060101010101" charset="-122"/>
                <a:cs typeface="楷体" panose="02010609060101010101" charset="-122"/>
              </a:rPr>
              <a:t>标准不统一、服务不精准、发展不平衡等问题。比如,党的十九届五中全会指出“支持创新型中小微企业成长为创新重</a:t>
            </a:r>
            <a:r>
              <a:rPr sz="2000" b="1" spc="16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要发源地”,但创新型中小企业因为缺少评价标准,目前各地都在探索,概念认识上存在差异;再如,省级专精特新中小企业的培育标准由各地自行制定,各成体系,不利于培育工作的持续开展。</a:t>
            </a:r>
            <a:endParaRPr sz="2000" b="1" spc="16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endParaRPr>
          </a:p>
          <a:p>
            <a:pPr marL="0" lvl="0" indent="0" algn="l" fontAlgn="auto">
              <a:lnSpc>
                <a:spcPct val="160000"/>
              </a:lnSpc>
              <a:spcBef>
                <a:spcPts val="0"/>
              </a:spcBef>
              <a:spcAft>
                <a:spcPts val="800"/>
              </a:spcAft>
              <a:buSzPct val="100000"/>
              <a:buNone/>
            </a:pPr>
            <a:r>
              <a:rPr sz="2400" b="1" spc="16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    </a:t>
            </a:r>
            <a:endParaRPr sz="2400" b="1" spc="16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endParaRPr>
          </a:p>
        </p:txBody>
      </p:sp>
      <p:sp>
        <p:nvSpPr>
          <p:cNvPr id="27" name="文本框 26"/>
          <p:cNvSpPr txBox="1"/>
          <p:nvPr/>
        </p:nvSpPr>
        <p:spPr>
          <a:xfrm>
            <a:off x="7983220" y="1054735"/>
            <a:ext cx="2120900" cy="4078605"/>
          </a:xfrm>
          <a:prstGeom prst="rect">
            <a:avLst/>
          </a:prstGeom>
          <a:noFill/>
        </p:spPr>
        <p:txBody>
          <a:bodyPr wrap="square" rtlCol="0">
            <a:spAutoFit/>
          </a:bodyPr>
          <a:lstStyle/>
          <a:p>
            <a:pPr marL="0" lvl="0" indent="0" algn="l" fontAlgn="auto">
              <a:lnSpc>
                <a:spcPct val="160000"/>
              </a:lnSpc>
              <a:spcBef>
                <a:spcPts val="0"/>
              </a:spcBef>
              <a:spcAft>
                <a:spcPts val="800"/>
              </a:spcAft>
              <a:buSzPct val="100000"/>
              <a:buNone/>
            </a:pPr>
            <a:r>
              <a:rPr b="1" spc="16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sym typeface="+mn-ea"/>
              </a:rPr>
              <a:t>为进一步提升优质中小企业梯度培育工作的系统化、规范化和精准化水平,</a:t>
            </a:r>
            <a:r>
              <a:rPr lang="zh-CN" b="1" spc="16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sym typeface="+mn-ea"/>
              </a:rPr>
              <a:t>工信部</a:t>
            </a:r>
            <a:r>
              <a:rPr b="1" spc="16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sym typeface="+mn-ea"/>
              </a:rPr>
              <a:t>在前期开展培育工作的基础上,研究制定了《办法》。</a:t>
            </a:r>
            <a:endParaRPr lang="zh-CN" altLang="en-US"/>
          </a:p>
        </p:txBody>
      </p:sp>
    </p:spTree>
    <p:custDataLst>
      <p:tags r:id="rId8"/>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323850" y="-10795"/>
            <a:ext cx="1104900" cy="973455"/>
          </a:xfrm>
          <a:prstGeom prst="rect">
            <a:avLst/>
          </a:prstGeom>
        </p:spPr>
      </p:pic>
      <p:pic>
        <p:nvPicPr>
          <p:cNvPr id="3" name="图片 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6094095"/>
            <a:ext cx="763905" cy="763905"/>
          </a:xfrm>
          <a:prstGeom prst="rect">
            <a:avLst/>
          </a:prstGeom>
        </p:spPr>
      </p:pic>
      <p:sp>
        <p:nvSpPr>
          <p:cNvPr id="6" name="文本框 5"/>
          <p:cNvSpPr txBox="1"/>
          <p:nvPr>
            <p:custDataLst>
              <p:tags r:id="rId5"/>
            </p:custDataLst>
          </p:nvPr>
        </p:nvSpPr>
        <p:spPr>
          <a:xfrm>
            <a:off x="763905" y="548640"/>
            <a:ext cx="8021955" cy="768985"/>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en-US" altLang="zh-CN" sz="3200" b="1" spc="180">
                <a:solidFill>
                  <a:schemeClr val="accent1"/>
                </a:solidFill>
                <a:uFillTx/>
                <a:latin typeface="隶书" panose="02010509060101010101" charset="-122"/>
                <a:ea typeface="微软雅黑" panose="020B0503020204020204" charset="-122"/>
                <a:cs typeface="隶书" panose="02010509060101010101" charset="-122"/>
                <a:sym typeface="+mn-ea"/>
              </a:rPr>
              <a:t>       </a:t>
            </a:r>
            <a:r>
              <a:rPr lang="zh-CN" altLang="en-US" sz="3200" b="1" spc="180">
                <a:solidFill>
                  <a:schemeClr val="accent1"/>
                </a:solidFill>
                <a:uFillTx/>
                <a:latin typeface="隶书" panose="02010509060101010101" charset="-122"/>
                <a:ea typeface="微软雅黑" panose="020B0503020204020204" charset="-122"/>
                <a:cs typeface="隶书" panose="02010509060101010101" charset="-122"/>
                <a:sym typeface="+mn-ea"/>
              </a:rPr>
              <a:t>一、制定《办法》的背景</a:t>
            </a:r>
            <a:endParaRPr lang="zh-CN" altLang="en-US" sz="3200" b="1" spc="180">
              <a:solidFill>
                <a:schemeClr val="accent1"/>
              </a:solidFill>
              <a:uFillTx/>
              <a:latin typeface="隶书" panose="02010509060101010101" charset="-122"/>
              <a:ea typeface="微软雅黑" panose="020B0503020204020204" charset="-122"/>
              <a:cs typeface="隶书" panose="02010509060101010101" charset="-122"/>
              <a:sym typeface="+mn-ea"/>
            </a:endParaRPr>
          </a:p>
        </p:txBody>
      </p:sp>
      <p:pic>
        <p:nvPicPr>
          <p:cNvPr id="7" name="图片 6"/>
          <p:cNvPicPr>
            <a:picLocks noChangeAspect="1"/>
          </p:cNvPicPr>
          <p:nvPr>
            <p:custDataLst>
              <p:tags r:id="rId6"/>
            </p:custDataLst>
          </p:nvPr>
        </p:nvPicPr>
        <p:blipFill rotWithShape="1">
          <a:blip r:embed="rId7"/>
          <a:srcRect t="1839" b="1839"/>
          <a:stretch>
            <a:fillRect/>
          </a:stretch>
        </p:blipFill>
        <p:spPr>
          <a:xfrm>
            <a:off x="1168400" y="3011170"/>
            <a:ext cx="4229100" cy="3001010"/>
          </a:xfrm>
          <a:custGeom>
            <a:avLst/>
            <a:gdLst/>
            <a:ahLst/>
            <a:cxnLst>
              <a:cxn ang="3">
                <a:pos x="hc" y="t"/>
              </a:cxn>
              <a:cxn ang="cd2">
                <a:pos x="l" y="vc"/>
              </a:cxn>
              <a:cxn ang="cd4">
                <a:pos x="hc" y="b"/>
              </a:cxn>
              <a:cxn ang="0">
                <a:pos x="r" y="vc"/>
              </a:cxn>
            </a:cxnLst>
            <a:rect l="l" t="t" r="r" b="b"/>
            <a:pathLst>
              <a:path w="7920" h="3360">
                <a:moveTo>
                  <a:pt x="0" y="0"/>
                </a:moveTo>
                <a:lnTo>
                  <a:pt x="7920" y="0"/>
                </a:lnTo>
                <a:lnTo>
                  <a:pt x="7920" y="3360"/>
                </a:lnTo>
                <a:lnTo>
                  <a:pt x="0" y="3360"/>
                </a:lnTo>
                <a:lnTo>
                  <a:pt x="0" y="0"/>
                </a:lnTo>
                <a:close/>
              </a:path>
            </a:pathLst>
          </a:custGeom>
        </p:spPr>
      </p:pic>
      <p:sp>
        <p:nvSpPr>
          <p:cNvPr id="11" name="Title 6"/>
          <p:cNvSpPr txBox="1"/>
          <p:nvPr>
            <p:custDataLst>
              <p:tags r:id="rId8"/>
            </p:custDataLst>
          </p:nvPr>
        </p:nvSpPr>
        <p:spPr>
          <a:xfrm>
            <a:off x="5855979" y="2911462"/>
            <a:ext cx="5067325" cy="3200425"/>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50000"/>
              </a:lnSpc>
              <a:spcBef>
                <a:spcPts val="0"/>
              </a:spcBef>
              <a:spcAft>
                <a:spcPts val="800"/>
              </a:spcAft>
              <a:buSzPct val="100000"/>
              <a:buNone/>
            </a:pPr>
            <a:r>
              <a:rPr sz="1800" spc="18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    优质中小企业的三个梯度,层次分明</a:t>
            </a:r>
            <a:r>
              <a:rPr lang="zh-CN" altLang="en-US" sz="1800" spc="18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a:t>
            </a:r>
            <a:r>
              <a:rPr sz="1800" spc="18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相互衔接,既有利于不同层次的企业看清差距和不足,明确努力方向,也有助于各级中小企业主管部门提高服务的针对性、精准性和满意度。</a:t>
            </a:r>
            <a:endParaRPr sz="1800" spc="18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endParaRPr>
          </a:p>
          <a:p>
            <a:pPr marL="0" lvl="0" indent="0" algn="l" fontAlgn="auto">
              <a:lnSpc>
                <a:spcPct val="150000"/>
              </a:lnSpc>
              <a:spcBef>
                <a:spcPts val="0"/>
              </a:spcBef>
              <a:spcAft>
                <a:spcPts val="800"/>
              </a:spcAft>
              <a:buSzPct val="100000"/>
              <a:buNone/>
            </a:pPr>
            <a:r>
              <a:rPr sz="1800" spc="18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   开展优质企业梯度培育工作,绝不仅仅是认定一批优质企业,更重要的是通过培育服务、引导带动,引领广大中小企业坚持走专精特新发展道路,实现高质量发展。</a:t>
            </a:r>
            <a:endParaRPr sz="1800" spc="18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711835" y="1807210"/>
            <a:ext cx="11390630" cy="460375"/>
          </a:xfrm>
          <a:prstGeom prst="rect">
            <a:avLst/>
          </a:prstGeom>
          <a:noFill/>
        </p:spPr>
        <p:txBody>
          <a:bodyPr wrap="none" rtlCol="0" anchor="t">
            <a:spAutoFit/>
          </a:bodyPr>
          <a:lstStyle/>
          <a:p>
            <a:r>
              <a:rPr lang="en-US" sz="2400" b="1" spc="180" dirty="0">
                <a:ln w="3175">
                  <a:noFill/>
                  <a:prstDash val="dash"/>
                </a:ln>
                <a:solidFill>
                  <a:schemeClr val="accent5"/>
                </a:solidFill>
                <a:uFillTx/>
                <a:latin typeface="楷体" panose="02010609060101010101" charset="-122"/>
                <a:ea typeface="楷体" panose="02010609060101010101" charset="-122"/>
                <a:cs typeface="楷体" panose="02010609060101010101" charset="-122"/>
                <a:sym typeface="+mn-ea"/>
              </a:rPr>
              <a:t>3</a:t>
            </a:r>
            <a:r>
              <a:rPr lang="zh-CN" altLang="en-US" sz="2400" b="1" spc="180" dirty="0">
                <a:ln w="3175">
                  <a:noFill/>
                  <a:prstDash val="dash"/>
                </a:ln>
                <a:solidFill>
                  <a:schemeClr val="accent5"/>
                </a:solidFill>
                <a:uFillTx/>
                <a:latin typeface="楷体" panose="02010609060101010101" charset="-122"/>
                <a:ea typeface="楷体" panose="02010609060101010101" charset="-122"/>
                <a:cs typeface="楷体" panose="02010609060101010101" charset="-122"/>
                <a:sym typeface="+mn-ea"/>
              </a:rPr>
              <a:t>、</a:t>
            </a:r>
            <a:r>
              <a:rPr sz="2400" b="1" spc="180" dirty="0">
                <a:ln w="3175">
                  <a:noFill/>
                  <a:prstDash val="dash"/>
                </a:ln>
                <a:solidFill>
                  <a:schemeClr val="accent5"/>
                </a:solidFill>
                <a:uFillTx/>
                <a:latin typeface="楷体" panose="02010609060101010101" charset="-122"/>
                <a:ea typeface="楷体" panose="02010609060101010101" charset="-122"/>
                <a:cs typeface="楷体" panose="02010609060101010101" charset="-122"/>
                <a:sym typeface="+mn-ea"/>
              </a:rPr>
              <a:t>《办法》不仅对评价认定工作进行规范,更对培育管理提出了系统性要求。</a:t>
            </a:r>
            <a:endParaRPr lang="zh-CN" altLang="en-US" sz="2400" b="1" spc="180" dirty="0">
              <a:ln w="3175">
                <a:noFill/>
                <a:prstDash val="dash"/>
              </a:ln>
              <a:solidFill>
                <a:schemeClr val="accent5"/>
              </a:solidFill>
              <a:uFillTx/>
              <a:latin typeface="楷体" panose="02010609060101010101" charset="-122"/>
              <a:ea typeface="楷体" panose="02010609060101010101" charset="-122"/>
              <a:cs typeface="楷体" panose="02010609060101010101" charset="-122"/>
              <a:sym typeface="+mn-ea"/>
            </a:endParaRPr>
          </a:p>
        </p:txBody>
      </p:sp>
    </p:spTree>
    <p:custDataLst>
      <p:tags r:id="rId9"/>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3" name="图片 6"/>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12" name="图片 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8" name="Object 901"/>
          <p:cNvSpPr txBox="1"/>
          <p:nvPr>
            <p:custDataLst>
              <p:tags r:id="rId5"/>
            </p:custDataLst>
          </p:nvPr>
        </p:nvSpPr>
        <p:spPr>
          <a:xfrm>
            <a:off x="609600" y="609486"/>
            <a:ext cx="10972800" cy="789305"/>
          </a:xfrm>
          <a:prstGeom prst="rect">
            <a:avLst/>
          </a:prstGeom>
        </p:spPr>
        <p:txBody>
          <a:bodyPr vert="horz" lIns="63500" tIns="25400" rIns="63500" bIns="25400" rtlCol="0" anchor="b" anchorCtr="0">
            <a:normAutofit/>
          </a:bodyPr>
          <a:lstStyle/>
          <a:p>
            <a:pPr marL="0" indent="0" algn="l" fontAlgn="auto">
              <a:lnSpc>
                <a:spcPct val="100000"/>
              </a:lnSpc>
              <a:spcBef>
                <a:spcPts val="0"/>
              </a:spcBef>
              <a:spcAft>
                <a:spcPts val="0"/>
              </a:spcAft>
              <a:buSzPct val="100000"/>
              <a:buNone/>
            </a:pPr>
            <a:r>
              <a:rPr lang="zh-CN" altLang="en-US" sz="3200" b="1" i="0" spc="240">
                <a:solidFill>
                  <a:schemeClr val="accent1"/>
                </a:solidFill>
                <a:uFillTx/>
                <a:latin typeface="隶书" panose="02010509060101010101" charset="-122"/>
                <a:ea typeface="微软雅黑" panose="020B0503020204020204" charset="-122"/>
                <a:cs typeface="隶书" panose="02010509060101010101" charset="-122"/>
                <a:sym typeface="+mn-ea"/>
              </a:rPr>
              <a:t>二、《办法》的主要内容</a:t>
            </a:r>
            <a:endParaRPr lang="zh-CN" altLang="en-US" sz="3200" b="1" i="0" spc="240">
              <a:solidFill>
                <a:schemeClr val="accent1"/>
              </a:solidFill>
              <a:uFillTx/>
              <a:latin typeface="隶书" panose="02010509060101010101" charset="-122"/>
              <a:ea typeface="微软雅黑" panose="020B0503020204020204" charset="-122"/>
              <a:cs typeface="隶书" panose="02010509060101010101" charset="-122"/>
              <a:sym typeface="+mn-ea"/>
            </a:endParaRPr>
          </a:p>
        </p:txBody>
      </p:sp>
      <p:pic>
        <p:nvPicPr>
          <p:cNvPr id="10" name="图片 6"/>
          <p:cNvPicPr>
            <a:picLocks noChangeAspect="1"/>
          </p:cNvPicPr>
          <p:nvPr>
            <p:custDataLst>
              <p:tags r:id="rId6"/>
            </p:custDataLst>
          </p:nvPr>
        </p:nvPicPr>
        <p:blipFill rotWithShape="1">
          <a:blip r:embed="rId7"/>
          <a:srcRect t="9611" b="9611"/>
          <a:stretch>
            <a:fillRect/>
          </a:stretch>
        </p:blipFill>
        <p:spPr>
          <a:xfrm>
            <a:off x="609600" y="2428481"/>
            <a:ext cx="4705350" cy="3820033"/>
          </a:xfrm>
          <a:custGeom>
            <a:avLst/>
            <a:gdLst/>
            <a:ahLst/>
            <a:cxnLst>
              <a:cxn ang="3">
                <a:pos x="hc" y="t"/>
              </a:cxn>
              <a:cxn ang="cd2">
                <a:pos x="l" y="vc"/>
              </a:cxn>
              <a:cxn ang="cd4">
                <a:pos x="hc" y="b"/>
              </a:cxn>
              <a:cxn ang="0">
                <a:pos x="r" y="vc"/>
              </a:cxn>
            </a:cxnLst>
            <a:rect l="l" t="t" r="r" b="b"/>
            <a:pathLst>
              <a:path w="8730" h="5536">
                <a:moveTo>
                  <a:pt x="0" y="0"/>
                </a:moveTo>
                <a:lnTo>
                  <a:pt x="8730" y="0"/>
                </a:lnTo>
                <a:lnTo>
                  <a:pt x="8730" y="5536"/>
                </a:lnTo>
                <a:lnTo>
                  <a:pt x="0" y="5536"/>
                </a:lnTo>
                <a:lnTo>
                  <a:pt x="0" y="0"/>
                </a:lnTo>
                <a:close/>
              </a:path>
            </a:pathLst>
          </a:custGeom>
        </p:spPr>
      </p:pic>
      <p:sp>
        <p:nvSpPr>
          <p:cNvPr id="11" name="Title 6"/>
          <p:cNvSpPr txBox="1"/>
          <p:nvPr>
            <p:custDataLst>
              <p:tags r:id="rId8"/>
            </p:custDataLst>
          </p:nvPr>
        </p:nvSpPr>
        <p:spPr>
          <a:xfrm>
            <a:off x="5772150" y="860425"/>
            <a:ext cx="5810250" cy="4098290"/>
          </a:xfrm>
          <a:prstGeom prst="rect">
            <a:avLst/>
          </a:prstGeom>
          <a:noFill/>
          <a:ln w="3175">
            <a:noFill/>
            <a:prstDash val="dash"/>
          </a:ln>
        </p:spPr>
        <p:txBody>
          <a:bodyPr wrap="square" lIns="63500" tIns="25400" rIns="63500" bIns="25400" anchor="t" anchorCtr="0"/>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30200" lvl="0" indent="-330200" algn="l" fontAlgn="ctr">
              <a:lnSpc>
                <a:spcPct val="160000"/>
              </a:lnSpc>
              <a:spcBef>
                <a:spcPts val="0"/>
              </a:spcBef>
              <a:spcAft>
                <a:spcPts val="800"/>
              </a:spcAft>
              <a:buSzPct val="100000"/>
              <a:buFont typeface="Wingdings" panose="05000000000000000000" charset="0"/>
              <a:buChar char="l"/>
            </a:pPr>
            <a:r>
              <a:rPr sz="2400" b="1" spc="100">
                <a:effectLst>
                  <a:outerShdw blurRad="38100" dist="19050" dir="2700000" algn="tl" rotWithShape="0">
                    <a:schemeClr val="dk1">
                      <a:alpha val="40000"/>
                    </a:schemeClr>
                  </a:outerShdw>
                </a:effectLst>
                <a:uFillTx/>
                <a:latin typeface="楷体" panose="02010609060101010101" charset="-122"/>
                <a:ea typeface="楷体" panose="02010609060101010101" charset="-122"/>
                <a:cs typeface="楷体" panose="02010609060101010101" charset="-122"/>
                <a:sym typeface="+mn-ea"/>
              </a:rPr>
              <a:t>《办法》正文共五章</a:t>
            </a:r>
            <a:endParaRPr sz="2400" b="1" spc="100" dirty="0">
              <a:solidFill>
                <a:schemeClr val="tx1"/>
              </a:solidFill>
              <a:effectLst>
                <a:outerShdw blurRad="38100" dist="19050" dir="2700000" algn="tl" rotWithShape="0">
                  <a:schemeClr val="dk1">
                    <a:alpha val="40000"/>
                  </a:schemeClr>
                </a:outerShdw>
              </a:effectLst>
              <a:uFillTx/>
              <a:latin typeface="楷体" panose="02010609060101010101" charset="-122"/>
              <a:ea typeface="楷体" panose="02010609060101010101" charset="-122"/>
              <a:cs typeface="楷体" panose="02010609060101010101" charset="-122"/>
            </a:endParaRPr>
          </a:p>
          <a:p>
            <a:pPr marL="330200" lvl="0" indent="-330200" algn="l" fontAlgn="ctr">
              <a:lnSpc>
                <a:spcPct val="160000"/>
              </a:lnSpc>
              <a:spcBef>
                <a:spcPts val="0"/>
              </a:spcBef>
              <a:spcAft>
                <a:spcPts val="800"/>
              </a:spcAft>
              <a:buSzPct val="100000"/>
              <a:buFont typeface="Wingdings" panose="05000000000000000000" charset="0"/>
              <a:buChar char="l"/>
            </a:pPr>
            <a:r>
              <a:rPr sz="1800" spc="20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第一章总则,提出了制定依据、概念和定义、工作原则、职责分工、工作目标等内容。</a:t>
            </a:r>
            <a:endParaRPr sz="1800" spc="20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endParaRPr>
          </a:p>
          <a:p>
            <a:pPr marL="330200" lvl="0" indent="-330200" algn="l" fontAlgn="ctr">
              <a:lnSpc>
                <a:spcPct val="160000"/>
              </a:lnSpc>
              <a:spcBef>
                <a:spcPts val="0"/>
              </a:spcBef>
              <a:spcAft>
                <a:spcPts val="800"/>
              </a:spcAft>
              <a:buSzPct val="100000"/>
              <a:buFont typeface="Wingdings" panose="05000000000000000000" charset="0"/>
              <a:buChar char="l"/>
            </a:pPr>
            <a:r>
              <a:rPr sz="1800" spc="20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第二章评价和认定,明确了评价和认定工作原则、标准以及相关工作要求。</a:t>
            </a:r>
            <a:endParaRPr sz="1800" spc="20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endParaRPr>
          </a:p>
          <a:p>
            <a:pPr marL="330200" lvl="0" indent="-330200" algn="l" fontAlgn="ctr">
              <a:lnSpc>
                <a:spcPct val="160000"/>
              </a:lnSpc>
              <a:spcBef>
                <a:spcPts val="0"/>
              </a:spcBef>
              <a:spcAft>
                <a:spcPts val="800"/>
              </a:spcAft>
              <a:buSzPct val="100000"/>
              <a:buFont typeface="Wingdings" panose="05000000000000000000" charset="0"/>
              <a:buChar char="l"/>
            </a:pPr>
            <a:r>
              <a:rPr sz="1800" spc="20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第三章动态管理,提出了管理原则和企业信息更新要求,以及有效期、违法违规和举报受理等管理要求。</a:t>
            </a:r>
            <a:endParaRPr sz="1800" spc="20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endParaRPr>
          </a:p>
          <a:p>
            <a:pPr marL="330200" lvl="0" indent="-330200" algn="l" fontAlgn="ctr">
              <a:lnSpc>
                <a:spcPct val="160000"/>
              </a:lnSpc>
              <a:spcBef>
                <a:spcPts val="0"/>
              </a:spcBef>
              <a:spcAft>
                <a:spcPts val="800"/>
              </a:spcAft>
              <a:buSzPct val="100000"/>
              <a:buFont typeface="Wingdings" panose="05000000000000000000" charset="0"/>
              <a:buChar char="l"/>
            </a:pPr>
            <a:r>
              <a:rPr sz="1800" spc="20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第四章培育扶持,提出了梯度培育的原则、内容和方式。</a:t>
            </a:r>
            <a:endParaRPr sz="1800" spc="20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endParaRPr>
          </a:p>
          <a:p>
            <a:pPr marL="330200" lvl="0" indent="-330200" algn="l" fontAlgn="ctr">
              <a:lnSpc>
                <a:spcPct val="160000"/>
              </a:lnSpc>
              <a:spcBef>
                <a:spcPts val="0"/>
              </a:spcBef>
              <a:spcAft>
                <a:spcPts val="800"/>
              </a:spcAft>
              <a:buSzPct val="100000"/>
              <a:buFont typeface="Wingdings" panose="05000000000000000000" charset="0"/>
              <a:buChar char="l"/>
            </a:pPr>
            <a:r>
              <a:rPr sz="1800" spc="20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第五章附则,明确了实施日期等。</a:t>
            </a:r>
            <a:endParaRPr sz="1800" spc="20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endParaRPr>
          </a:p>
        </p:txBody>
      </p:sp>
    </p:spTree>
    <p:custDataLst>
      <p:tags r:id="rId9"/>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 name="图片 6"/>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19" name="图片 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12" name="文本框 1"/>
          <p:cNvSpPr txBox="1"/>
          <p:nvPr>
            <p:custDataLst>
              <p:tags r:id="rId5"/>
            </p:custDataLst>
          </p:nvPr>
        </p:nvSpPr>
        <p:spPr>
          <a:xfrm>
            <a:off x="810260" y="546735"/>
            <a:ext cx="7752080" cy="669925"/>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3200" b="1" spc="160">
                <a:solidFill>
                  <a:schemeClr val="accent1"/>
                </a:solidFill>
                <a:uFillTx/>
                <a:latin typeface="隶书" panose="02010509060101010101" charset="-122"/>
                <a:ea typeface="微软雅黑" panose="020B0503020204020204" charset="-122"/>
                <a:cs typeface="隶书" panose="02010509060101010101" charset="-122"/>
                <a:sym typeface="+mn-ea"/>
              </a:rPr>
              <a:t>二、《办法》的主要内容</a:t>
            </a:r>
            <a:endParaRPr lang="zh-CN" altLang="en-US" sz="3200" b="1" spc="160">
              <a:solidFill>
                <a:schemeClr val="accent1"/>
              </a:solidFill>
              <a:uFillTx/>
              <a:latin typeface="隶书" panose="02010509060101010101" charset="-122"/>
              <a:ea typeface="微软雅黑" panose="020B0503020204020204" charset="-122"/>
              <a:cs typeface="隶书" panose="02010509060101010101" charset="-122"/>
              <a:sym typeface="+mn-ea"/>
            </a:endParaRPr>
          </a:p>
        </p:txBody>
      </p:sp>
      <p:sp>
        <p:nvSpPr>
          <p:cNvPr id="13" name="Title 6"/>
          <p:cNvSpPr txBox="1"/>
          <p:nvPr>
            <p:custDataLst>
              <p:tags r:id="rId6"/>
            </p:custDataLst>
          </p:nvPr>
        </p:nvSpPr>
        <p:spPr>
          <a:xfrm>
            <a:off x="810260" y="1821180"/>
            <a:ext cx="5305425" cy="2499360"/>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ctr">
              <a:lnSpc>
                <a:spcPct val="160000"/>
              </a:lnSpc>
              <a:spcBef>
                <a:spcPts val="0"/>
              </a:spcBef>
              <a:spcAft>
                <a:spcPts val="800"/>
              </a:spcAft>
              <a:buSzPct val="100000"/>
              <a:buFont typeface="Wingdings" panose="05000000000000000000" charset="0"/>
            </a:pPr>
            <a:r>
              <a:rPr sz="2000" b="1" spc="180" dirty="0">
                <a:ln w="3175">
                  <a:noFill/>
                  <a:prstDash val="dash"/>
                </a:ln>
                <a:gradFill>
                  <a:gsLst>
                    <a:gs pos="0">
                      <a:srgbClr val="7B32B2"/>
                    </a:gs>
                    <a:gs pos="100000">
                      <a:srgbClr val="401A5D"/>
                    </a:gs>
                  </a:gsLst>
                  <a:lin scaled="0"/>
                </a:gradFill>
                <a:uFillTx/>
                <a:latin typeface="楷体" panose="02010609060101010101" charset="-122"/>
                <a:ea typeface="楷体" panose="02010609060101010101" charset="-122"/>
                <a:cs typeface="楷体" panose="02010609060101010101" charset="-122"/>
              </a:rPr>
              <a:t>《办法》明确了创新型中小企业、专精特新中小企业、专精特新“小巨人”企业的评价或认定标准。</a:t>
            </a:r>
            <a:endParaRPr sz="2000" b="1" spc="18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endParaRPr>
          </a:p>
          <a:p>
            <a:pPr lvl="0" indent="0" algn="l" fontAlgn="ctr">
              <a:lnSpc>
                <a:spcPct val="160000"/>
              </a:lnSpc>
              <a:spcBef>
                <a:spcPts val="0"/>
              </a:spcBef>
              <a:spcAft>
                <a:spcPts val="800"/>
              </a:spcAft>
              <a:buSzPct val="100000"/>
              <a:buFont typeface="Wingdings" panose="05000000000000000000" charset="0"/>
            </a:pPr>
            <a:r>
              <a:rPr lang="en-US" sz="2000" spc="16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1</a:t>
            </a:r>
            <a:r>
              <a:rPr lang="zh-CN" altLang="en-US" sz="2000" spc="16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a:t>
            </a:r>
            <a:r>
              <a:rPr lang="en-US" sz="2000" spc="16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创新型中小企业评价标准包括创新能力、成长性、专业化</a:t>
            </a:r>
            <a:r>
              <a:rPr lang="en-US" sz="2000" spc="160" dirty="0">
                <a:ln w="3175">
                  <a:noFill/>
                  <a:prstDash val="dash"/>
                </a:ln>
                <a:gradFill>
                  <a:gsLst>
                    <a:gs pos="0">
                      <a:srgbClr val="FE4444"/>
                    </a:gs>
                    <a:gs pos="100000">
                      <a:srgbClr val="832B2B"/>
                    </a:gs>
                  </a:gsLst>
                  <a:lin scaled="0"/>
                </a:gradFill>
                <a:uFillTx/>
                <a:latin typeface="楷体" panose="02010609060101010101" charset="-122"/>
                <a:ea typeface="楷体" panose="02010609060101010101" charset="-122"/>
                <a:cs typeface="楷体" panose="02010609060101010101" charset="-122"/>
              </a:rPr>
              <a:t>三类6个指标,</a:t>
            </a:r>
            <a:r>
              <a:rPr lang="en-US" sz="2000" spc="16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rPr>
              <a:t>满分100分,企业得分达到60分以上即符合创新型中小企业标准。考虑创新型中小企业是优质企业培育的广泛基础,标准设置不宜过高。</a:t>
            </a:r>
            <a:endParaRPr lang="en-US" sz="2000" spc="160" dirty="0">
              <a:ln w="3175">
                <a:noFill/>
                <a:prstDash val="dash"/>
              </a:ln>
              <a:solidFill>
                <a:schemeClr val="dk1">
                  <a:lumMod val="75000"/>
                  <a:lumOff val="25000"/>
                </a:schemeClr>
              </a:solidFill>
              <a:uFillTx/>
              <a:latin typeface="楷体" panose="02010609060101010101" charset="-122"/>
              <a:ea typeface="楷体" panose="02010609060101010101" charset="-122"/>
              <a:cs typeface="楷体" panose="02010609060101010101" charset="-122"/>
            </a:endParaRPr>
          </a:p>
        </p:txBody>
      </p:sp>
      <p:cxnSp>
        <p:nvCxnSpPr>
          <p:cNvPr id="22" name="直接连接符 21"/>
          <p:cNvCxnSpPr/>
          <p:nvPr>
            <p:custDataLst>
              <p:tags r:id="rId7"/>
            </p:custDataLst>
          </p:nvPr>
        </p:nvCxnSpPr>
        <p:spPr>
          <a:xfrm flipH="1">
            <a:off x="6210935" y="3027688"/>
            <a:ext cx="5194334" cy="1887351"/>
          </a:xfrm>
          <a:prstGeom prst="line">
            <a:avLst/>
          </a:prstGeom>
          <a:ln w="19050">
            <a:solidFill>
              <a:sysClr val="windowText" lastClr="000000">
                <a:lumMod val="50000"/>
                <a:lumOff val="50000"/>
              </a:sysClr>
            </a:solidFill>
          </a:ln>
        </p:spPr>
        <p:style>
          <a:lnRef idx="1">
            <a:srgbClr val="FA8550"/>
          </a:lnRef>
          <a:fillRef idx="0">
            <a:srgbClr val="FA8550"/>
          </a:fillRef>
          <a:effectRef idx="0">
            <a:srgbClr val="FA8550"/>
          </a:effectRef>
          <a:fontRef idx="minor">
            <a:sysClr val="windowText" lastClr="000000"/>
          </a:fontRef>
        </p:style>
      </p:cxnSp>
      <p:grpSp>
        <p:nvGrpSpPr>
          <p:cNvPr id="31" name="组合 30"/>
          <p:cNvGrpSpPr/>
          <p:nvPr>
            <p:custDataLst>
              <p:tags r:id="rId8"/>
            </p:custDataLst>
          </p:nvPr>
        </p:nvGrpSpPr>
        <p:grpSpPr>
          <a:xfrm>
            <a:off x="6420403" y="2784891"/>
            <a:ext cx="1069891" cy="1883819"/>
            <a:chOff x="654686" y="3182636"/>
            <a:chExt cx="1458338" cy="2567780"/>
          </a:xfrm>
        </p:grpSpPr>
        <p:sp>
          <p:nvSpPr>
            <p:cNvPr id="3" name="圆角矩形 2"/>
            <p:cNvSpPr/>
            <p:nvPr>
              <p:custDataLst>
                <p:tags r:id="rId9"/>
              </p:custDataLst>
            </p:nvPr>
          </p:nvSpPr>
          <p:spPr>
            <a:xfrm>
              <a:off x="654686" y="3182636"/>
              <a:ext cx="1458338" cy="2059975"/>
            </a:xfrm>
            <a:prstGeom prst="roundRect">
              <a:avLst/>
            </a:prstGeom>
            <a:solidFill>
              <a:srgbClr val="FA8550">
                <a:lumMod val="20000"/>
                <a:lumOff val="80000"/>
              </a:srgbClr>
            </a:solidFill>
            <a:ln w="38100">
              <a:noFill/>
            </a:ln>
          </p:spPr>
          <p:style>
            <a:lnRef idx="2">
              <a:srgbClr val="FA8550">
                <a:shade val="50000"/>
              </a:srgbClr>
            </a:lnRef>
            <a:fillRef idx="1">
              <a:srgbClr val="FA8550"/>
            </a:fillRef>
            <a:effectRef idx="0">
              <a:srgbClr val="FA8550"/>
            </a:effectRef>
            <a:fontRef idx="minor">
              <a:sysClr val="window" lastClr="FFFFFF"/>
            </a:fontRef>
          </p:style>
          <p:txBody>
            <a:bodyPr rtlCol="0" anchor="ctr"/>
            <a:lstStyle/>
            <a:p>
              <a:pPr lvl="0" algn="ctr">
                <a:lnSpc>
                  <a:spcPct val="170000"/>
                </a:lnSpc>
                <a:spcBef>
                  <a:spcPct val="0"/>
                </a:spcBef>
                <a:spcAft>
                  <a:spcPct val="35000"/>
                </a:spcAft>
              </a:pPr>
              <a:r>
                <a:rPr lang="zh-CN" altLang="zh-CN">
                  <a:solidFill>
                    <a:schemeClr val="tx1"/>
                  </a:solidFill>
                  <a:sym typeface="+mn-ea"/>
                </a:rPr>
                <a:t>创新型中小企业</a:t>
              </a:r>
              <a:endParaRPr lang="zh-CN" altLang="zh-CN">
                <a:solidFill>
                  <a:schemeClr val="tx1"/>
                </a:solidFill>
              </a:endParaRPr>
            </a:p>
            <a:p>
              <a:pPr lvl="0" algn="ctr">
                <a:lnSpc>
                  <a:spcPct val="100000"/>
                </a:lnSpc>
                <a:spcBef>
                  <a:spcPct val="0"/>
                </a:spcBef>
                <a:spcAft>
                  <a:spcPct val="35000"/>
                </a:spcAft>
              </a:pPr>
              <a:endParaRPr lang="zh-CN" altLang="zh-CN" dirty="0">
                <a:solidFill>
                  <a:schemeClr val="tx1"/>
                </a:solidFill>
              </a:endParaRPr>
            </a:p>
          </p:txBody>
        </p:sp>
        <p:sp>
          <p:nvSpPr>
            <p:cNvPr id="4" name="泪滴形 3"/>
            <p:cNvSpPr/>
            <p:nvPr>
              <p:custDataLst>
                <p:tags r:id="rId10"/>
              </p:custDataLst>
            </p:nvPr>
          </p:nvSpPr>
          <p:spPr>
            <a:xfrm rot="8100000">
              <a:off x="1173972" y="5030124"/>
              <a:ext cx="426786" cy="426786"/>
            </a:xfrm>
            <a:prstGeom prst="teardrop">
              <a:avLst>
                <a:gd name="adj" fmla="val 125412"/>
              </a:avLst>
            </a:prstGeom>
            <a:solidFill>
              <a:srgbClr val="FA8550"/>
            </a:solidFill>
            <a:ln w="38100">
              <a:solidFill>
                <a:sysClr val="window" lastClr="FFFFFF">
                  <a:lumMod val="95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32500" lnSpcReduction="10000"/>
            </a:bodyPr>
            <a:lstStyle/>
            <a:p>
              <a:pPr algn="ctr">
                <a:lnSpc>
                  <a:spcPct val="170000"/>
                </a:lnSpc>
              </a:pPr>
              <a:endParaRPr lang="zh-CN" altLang="en-US"/>
            </a:p>
          </p:txBody>
        </p:sp>
        <p:sp>
          <p:nvSpPr>
            <p:cNvPr id="5" name="椭圆 4"/>
            <p:cNvSpPr/>
            <p:nvPr>
              <p:custDataLst>
                <p:tags r:id="rId11"/>
              </p:custDataLst>
            </p:nvPr>
          </p:nvSpPr>
          <p:spPr>
            <a:xfrm rot="8100000">
              <a:off x="1273023" y="5129176"/>
              <a:ext cx="221664" cy="221664"/>
            </a:xfrm>
            <a:prstGeom prst="ellipse">
              <a:avLst/>
            </a:prstGeom>
            <a:solidFill>
              <a:sysClr val="window" lastClr="FFFFFF">
                <a:lumMod val="95000"/>
              </a:sysClr>
            </a:solidFill>
            <a:ln>
              <a:no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25000" lnSpcReduction="20000"/>
            </a:bodyPr>
            <a:lstStyle/>
            <a:p>
              <a:pPr algn="ctr">
                <a:lnSpc>
                  <a:spcPct val="170000"/>
                </a:lnSpc>
              </a:pPr>
              <a:endParaRPr lang="zh-CN" altLang="en-US"/>
            </a:p>
          </p:txBody>
        </p:sp>
        <p:sp>
          <p:nvSpPr>
            <p:cNvPr id="6" name="椭圆 5"/>
            <p:cNvSpPr/>
            <p:nvPr>
              <p:custDataLst>
                <p:tags r:id="rId12"/>
              </p:custDataLst>
            </p:nvPr>
          </p:nvSpPr>
          <p:spPr>
            <a:xfrm>
              <a:off x="1343925" y="5663536"/>
              <a:ext cx="86880" cy="86880"/>
            </a:xfrm>
            <a:prstGeom prst="ellipse">
              <a:avLst/>
            </a:prstGeom>
            <a:solidFill>
              <a:sysClr val="window" lastClr="FFFFFF">
                <a:lumMod val="95000"/>
              </a:sysClr>
            </a:solidFill>
            <a:ln w="38100">
              <a:solidFill>
                <a:sysClr val="windowText" lastClr="000000">
                  <a:lumMod val="50000"/>
                  <a:lumOff val="50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25000" lnSpcReduction="20000"/>
            </a:bodyPr>
            <a:lstStyle/>
            <a:p>
              <a:pPr algn="ctr">
                <a:lnSpc>
                  <a:spcPct val="170000"/>
                </a:lnSpc>
              </a:pPr>
              <a:endParaRPr lang="zh-CN" altLang="en-US"/>
            </a:p>
          </p:txBody>
        </p:sp>
      </p:grpSp>
      <p:grpSp>
        <p:nvGrpSpPr>
          <p:cNvPr id="33" name="组合 32"/>
          <p:cNvGrpSpPr/>
          <p:nvPr>
            <p:custDataLst>
              <p:tags r:id="rId13"/>
            </p:custDataLst>
          </p:nvPr>
        </p:nvGrpSpPr>
        <p:grpSpPr>
          <a:xfrm>
            <a:off x="9596582" y="1613630"/>
            <a:ext cx="1069891" cy="1903504"/>
            <a:chOff x="4983180" y="1570543"/>
            <a:chExt cx="1458338" cy="2594612"/>
          </a:xfrm>
        </p:grpSpPr>
        <p:sp>
          <p:nvSpPr>
            <p:cNvPr id="7" name="圆角矩形 6"/>
            <p:cNvSpPr/>
            <p:nvPr>
              <p:custDataLst>
                <p:tags r:id="rId14"/>
              </p:custDataLst>
            </p:nvPr>
          </p:nvSpPr>
          <p:spPr>
            <a:xfrm>
              <a:off x="4983180" y="1570543"/>
              <a:ext cx="1458338" cy="2059975"/>
            </a:xfrm>
            <a:prstGeom prst="roundRect">
              <a:avLst/>
            </a:prstGeom>
            <a:solidFill>
              <a:srgbClr val="E74D51">
                <a:lumMod val="20000"/>
                <a:lumOff val="80000"/>
              </a:srgbClr>
            </a:solidFill>
            <a:ln w="38100">
              <a:no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a:bodyPr>
            <a:lstStyle/>
            <a:p>
              <a:pPr lvl="0" algn="ctr">
                <a:lnSpc>
                  <a:spcPct val="140000"/>
                </a:lnSpc>
                <a:spcBef>
                  <a:spcPct val="0"/>
                </a:spcBef>
                <a:spcAft>
                  <a:spcPct val="35000"/>
                </a:spcAft>
              </a:pPr>
              <a:r>
                <a:rPr lang="zh-CN" altLang="en-US">
                  <a:solidFill>
                    <a:schemeClr val="tx1"/>
                  </a:solidFill>
                  <a:sym typeface="+mn-ea"/>
                </a:rPr>
                <a:t>专精特新</a:t>
              </a:r>
              <a:r>
                <a:rPr lang="en-US" altLang="zh-CN">
                  <a:solidFill>
                    <a:schemeClr val="tx1"/>
                  </a:solidFill>
                  <a:sym typeface="+mn-ea"/>
                </a:rPr>
                <a:t>“</a:t>
              </a:r>
              <a:r>
                <a:rPr lang="zh-CN" altLang="en-US">
                  <a:solidFill>
                    <a:schemeClr val="tx1"/>
                  </a:solidFill>
                  <a:sym typeface="+mn-ea"/>
                </a:rPr>
                <a:t>小巨人</a:t>
              </a:r>
              <a:r>
                <a:rPr lang="en-US" altLang="zh-CN">
                  <a:solidFill>
                    <a:schemeClr val="tx1"/>
                  </a:solidFill>
                  <a:sym typeface="+mn-ea"/>
                </a:rPr>
                <a:t>”</a:t>
              </a:r>
              <a:r>
                <a:rPr lang="zh-CN" altLang="en-US">
                  <a:solidFill>
                    <a:schemeClr val="tx1"/>
                  </a:solidFill>
                  <a:sym typeface="+mn-ea"/>
                </a:rPr>
                <a:t>企业</a:t>
              </a:r>
              <a:endParaRPr lang="zh-CN" altLang="en-US">
                <a:solidFill>
                  <a:schemeClr val="tx1"/>
                </a:solidFill>
              </a:endParaRPr>
            </a:p>
            <a:p>
              <a:pPr lvl="0" algn="ctr">
                <a:lnSpc>
                  <a:spcPct val="100000"/>
                </a:lnSpc>
                <a:spcBef>
                  <a:spcPct val="0"/>
                </a:spcBef>
                <a:spcAft>
                  <a:spcPct val="35000"/>
                </a:spcAft>
              </a:pPr>
              <a:endParaRPr lang="zh-CN" altLang="en-US" dirty="0">
                <a:solidFill>
                  <a:srgbClr val="E74D51">
                    <a:lumMod val="50000"/>
                  </a:srgbClr>
                </a:solidFill>
              </a:endParaRPr>
            </a:p>
          </p:txBody>
        </p:sp>
        <p:sp>
          <p:nvSpPr>
            <p:cNvPr id="14" name="泪滴形 13"/>
            <p:cNvSpPr/>
            <p:nvPr>
              <p:custDataLst>
                <p:tags r:id="rId15"/>
              </p:custDataLst>
            </p:nvPr>
          </p:nvSpPr>
          <p:spPr>
            <a:xfrm rot="8100000">
              <a:off x="5502466" y="3444863"/>
              <a:ext cx="426786" cy="426786"/>
            </a:xfrm>
            <a:prstGeom prst="teardrop">
              <a:avLst>
                <a:gd name="adj" fmla="val 125412"/>
              </a:avLst>
            </a:prstGeom>
            <a:solidFill>
              <a:srgbClr val="E74D51"/>
            </a:solidFill>
            <a:ln w="38100">
              <a:solidFill>
                <a:sysClr val="window" lastClr="FFFFFF">
                  <a:lumMod val="95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67500" lnSpcReduction="10000"/>
            </a:bodyPr>
            <a:lstStyle/>
            <a:p>
              <a:pPr algn="ctr"/>
              <a:endParaRPr lang="zh-CN" altLang="en-US" sz="1400"/>
            </a:p>
          </p:txBody>
        </p:sp>
        <p:sp>
          <p:nvSpPr>
            <p:cNvPr id="15" name="椭圆 14"/>
            <p:cNvSpPr/>
            <p:nvPr>
              <p:custDataLst>
                <p:tags r:id="rId16"/>
              </p:custDataLst>
            </p:nvPr>
          </p:nvSpPr>
          <p:spPr>
            <a:xfrm rot="8100000">
              <a:off x="5601517" y="3543915"/>
              <a:ext cx="221664" cy="221664"/>
            </a:xfrm>
            <a:prstGeom prst="ellipse">
              <a:avLst/>
            </a:prstGeom>
            <a:solidFill>
              <a:sysClr val="window" lastClr="FFFFFF">
                <a:lumMod val="95000"/>
              </a:sysClr>
            </a:solidFill>
            <a:ln>
              <a:no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25000" lnSpcReduction="20000"/>
            </a:bodyPr>
            <a:lstStyle/>
            <a:p>
              <a:pPr algn="ctr"/>
              <a:endParaRPr lang="zh-CN" altLang="en-US" sz="1400"/>
            </a:p>
          </p:txBody>
        </p:sp>
        <p:sp>
          <p:nvSpPr>
            <p:cNvPr id="16" name="椭圆 15"/>
            <p:cNvSpPr/>
            <p:nvPr>
              <p:custDataLst>
                <p:tags r:id="rId17"/>
              </p:custDataLst>
            </p:nvPr>
          </p:nvSpPr>
          <p:spPr>
            <a:xfrm>
              <a:off x="5672419" y="4078275"/>
              <a:ext cx="86880" cy="86880"/>
            </a:xfrm>
            <a:prstGeom prst="ellipse">
              <a:avLst/>
            </a:prstGeom>
            <a:solidFill>
              <a:sysClr val="window" lastClr="FFFFFF">
                <a:lumMod val="95000"/>
              </a:sysClr>
            </a:solidFill>
            <a:ln w="38100">
              <a:solidFill>
                <a:sysClr val="windowText" lastClr="000000">
                  <a:lumMod val="50000"/>
                  <a:lumOff val="50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25000" lnSpcReduction="20000"/>
            </a:bodyPr>
            <a:lstStyle/>
            <a:p>
              <a:pPr algn="ctr"/>
              <a:endParaRPr lang="zh-CN" altLang="en-US" sz="1400"/>
            </a:p>
          </p:txBody>
        </p:sp>
      </p:grpSp>
      <p:grpSp>
        <p:nvGrpSpPr>
          <p:cNvPr id="32" name="组合 31"/>
          <p:cNvGrpSpPr/>
          <p:nvPr>
            <p:custDataLst>
              <p:tags r:id="rId18"/>
            </p:custDataLst>
          </p:nvPr>
        </p:nvGrpSpPr>
        <p:grpSpPr>
          <a:xfrm>
            <a:off x="8056435" y="2296098"/>
            <a:ext cx="1069891" cy="1883819"/>
            <a:chOff x="2818933" y="2390005"/>
            <a:chExt cx="1458338" cy="2567780"/>
          </a:xfrm>
        </p:grpSpPr>
        <p:sp>
          <p:nvSpPr>
            <p:cNvPr id="18" name="圆角矩形 17"/>
            <p:cNvSpPr/>
            <p:nvPr>
              <p:custDataLst>
                <p:tags r:id="rId19"/>
              </p:custDataLst>
            </p:nvPr>
          </p:nvSpPr>
          <p:spPr>
            <a:xfrm>
              <a:off x="2818933" y="2390005"/>
              <a:ext cx="1458338" cy="2059975"/>
            </a:xfrm>
            <a:prstGeom prst="roundRect">
              <a:avLst/>
            </a:prstGeom>
            <a:solidFill>
              <a:srgbClr val="CE8D3E">
                <a:lumMod val="20000"/>
                <a:lumOff val="80000"/>
              </a:srgbClr>
            </a:solidFill>
            <a:ln w="38100">
              <a:no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a:bodyPr>
            <a:lstStyle/>
            <a:p>
              <a:pPr lvl="0" algn="ctr">
                <a:lnSpc>
                  <a:spcPct val="140000"/>
                </a:lnSpc>
                <a:spcBef>
                  <a:spcPct val="0"/>
                </a:spcBef>
                <a:spcAft>
                  <a:spcPct val="35000"/>
                </a:spcAft>
              </a:pPr>
              <a:r>
                <a:rPr lang="zh-CN" altLang="en-US">
                  <a:solidFill>
                    <a:schemeClr val="tx1"/>
                  </a:solidFill>
                  <a:sym typeface="+mn-ea"/>
                </a:rPr>
                <a:t>专精特新中小企业</a:t>
              </a:r>
              <a:endParaRPr lang="zh-CN" altLang="en-US">
                <a:solidFill>
                  <a:schemeClr val="tx1"/>
                </a:solidFill>
              </a:endParaRPr>
            </a:p>
            <a:p>
              <a:pPr lvl="0" algn="ctr">
                <a:lnSpc>
                  <a:spcPct val="100000"/>
                </a:lnSpc>
                <a:spcBef>
                  <a:spcPct val="0"/>
                </a:spcBef>
                <a:spcAft>
                  <a:spcPct val="35000"/>
                </a:spcAft>
              </a:pPr>
              <a:endParaRPr lang="zh-CN" altLang="en-US" dirty="0">
                <a:solidFill>
                  <a:srgbClr val="CE8D3E">
                    <a:lumMod val="50000"/>
                  </a:srgbClr>
                </a:solidFill>
              </a:endParaRPr>
            </a:p>
          </p:txBody>
        </p:sp>
        <p:sp>
          <p:nvSpPr>
            <p:cNvPr id="8" name="泪滴形 7"/>
            <p:cNvSpPr/>
            <p:nvPr>
              <p:custDataLst>
                <p:tags r:id="rId20"/>
              </p:custDataLst>
            </p:nvPr>
          </p:nvSpPr>
          <p:spPr>
            <a:xfrm rot="8100000">
              <a:off x="3338219" y="4237493"/>
              <a:ext cx="426786" cy="426786"/>
            </a:xfrm>
            <a:prstGeom prst="teardrop">
              <a:avLst>
                <a:gd name="adj" fmla="val 125412"/>
              </a:avLst>
            </a:prstGeom>
            <a:solidFill>
              <a:srgbClr val="CE8D3E"/>
            </a:solidFill>
            <a:ln w="38100">
              <a:solidFill>
                <a:sysClr val="window" lastClr="FFFFFF">
                  <a:lumMod val="95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67500" lnSpcReduction="10000"/>
            </a:bodyPr>
            <a:lstStyle/>
            <a:p>
              <a:pPr algn="ctr"/>
              <a:endParaRPr lang="zh-CN" altLang="en-US" sz="1400"/>
            </a:p>
          </p:txBody>
        </p:sp>
        <p:sp>
          <p:nvSpPr>
            <p:cNvPr id="9" name="椭圆 8"/>
            <p:cNvSpPr/>
            <p:nvPr>
              <p:custDataLst>
                <p:tags r:id="rId21"/>
              </p:custDataLst>
            </p:nvPr>
          </p:nvSpPr>
          <p:spPr>
            <a:xfrm rot="8100000">
              <a:off x="3437270" y="4336545"/>
              <a:ext cx="221664" cy="221664"/>
            </a:xfrm>
            <a:prstGeom prst="ellipse">
              <a:avLst/>
            </a:prstGeom>
            <a:solidFill>
              <a:sysClr val="window" lastClr="FFFFFF">
                <a:lumMod val="95000"/>
              </a:sysClr>
            </a:solidFill>
            <a:ln>
              <a:no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25000" lnSpcReduction="20000"/>
            </a:bodyPr>
            <a:lstStyle/>
            <a:p>
              <a:pPr algn="ctr"/>
              <a:endParaRPr lang="zh-CN" altLang="en-US" sz="1400"/>
            </a:p>
          </p:txBody>
        </p:sp>
        <p:sp>
          <p:nvSpPr>
            <p:cNvPr id="21" name="椭圆 20"/>
            <p:cNvSpPr/>
            <p:nvPr>
              <p:custDataLst>
                <p:tags r:id="rId22"/>
              </p:custDataLst>
            </p:nvPr>
          </p:nvSpPr>
          <p:spPr>
            <a:xfrm>
              <a:off x="3508172" y="4870905"/>
              <a:ext cx="86880" cy="86880"/>
            </a:xfrm>
            <a:prstGeom prst="ellipse">
              <a:avLst/>
            </a:prstGeom>
            <a:solidFill>
              <a:sysClr val="window" lastClr="FFFFFF">
                <a:lumMod val="95000"/>
              </a:sysClr>
            </a:solidFill>
            <a:ln w="38100">
              <a:solidFill>
                <a:sysClr val="windowText" lastClr="000000">
                  <a:lumMod val="50000"/>
                  <a:lumOff val="50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25000" lnSpcReduction="20000"/>
            </a:bodyPr>
            <a:lstStyle/>
            <a:p>
              <a:pPr algn="ctr"/>
              <a:endParaRPr lang="zh-CN" altLang="en-US" sz="1400"/>
            </a:p>
          </p:txBody>
        </p:sp>
      </p:grpSp>
    </p:spTree>
    <p:custDataLst>
      <p:tags r:id="rId23"/>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 name="图片 6"/>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5" name="图片 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4" name="标题 1"/>
          <p:cNvSpPr>
            <a:spLocks noGrp="1"/>
          </p:cNvSpPr>
          <p:nvPr>
            <p:custDataLst>
              <p:tags r:id="rId5"/>
            </p:custDataLst>
          </p:nvPr>
        </p:nvSpPr>
        <p:spPr>
          <a:xfrm>
            <a:off x="592647" y="614680"/>
            <a:ext cx="10927450" cy="687755"/>
          </a:xfrm>
          <a:prstGeom prst="rect">
            <a:avLst/>
          </a:prstGeom>
        </p:spPr>
        <p:txBody>
          <a:bodyPr vert="horz" lIns="101600" tIns="38100" rIns="76200" bIns="38100" rtlCol="0" anchor="t" anchorCtr="0">
            <a:noAutofit/>
          </a:bodyPr>
          <a:lst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charset="-122"/>
                <a:ea typeface="微软雅黑" panose="020B0503020204020204" charset="-122"/>
                <a:cs typeface="+mj-cs"/>
              </a:defRPr>
            </a:lvl1pPr>
          </a:lstStyle>
          <a:p>
            <a:pPr marL="0" indent="0" algn="l">
              <a:lnSpc>
                <a:spcPct val="100000"/>
              </a:lnSpc>
              <a:spcBef>
                <a:spcPts val="0"/>
              </a:spcBef>
              <a:spcAft>
                <a:spcPts val="0"/>
              </a:spcAft>
              <a:buSzPct val="100000"/>
              <a:buNone/>
            </a:pPr>
            <a:r>
              <a:rPr lang="en-US" altLang="zh-CN" sz="3200" spc="180">
                <a:solidFill>
                  <a:schemeClr val="accent1"/>
                </a:solidFill>
                <a:latin typeface="隶书" panose="02010509060101010101" charset="-122"/>
                <a:ea typeface="微软雅黑" panose="020B0503020204020204" charset="-122"/>
                <a:cs typeface="隶书" panose="02010509060101010101" charset="-122"/>
                <a:sym typeface="+mn-ea"/>
              </a:rPr>
              <a:t>  </a:t>
            </a:r>
            <a:r>
              <a:rPr lang="zh-CN" altLang="en-US" sz="3200" spc="180">
                <a:solidFill>
                  <a:schemeClr val="accent1"/>
                </a:solidFill>
                <a:latin typeface="隶书" panose="02010509060101010101" charset="-122"/>
                <a:ea typeface="微软雅黑" panose="020B0503020204020204" charset="-122"/>
                <a:cs typeface="隶书" panose="02010509060101010101" charset="-122"/>
                <a:sym typeface="+mn-ea"/>
              </a:rPr>
              <a:t>二、《办法》的主要内容</a:t>
            </a:r>
            <a:endParaRPr lang="zh-CN" altLang="en-US" sz="3200" spc="180">
              <a:solidFill>
                <a:schemeClr val="accent1"/>
              </a:solidFill>
              <a:latin typeface="隶书" panose="02010509060101010101" charset="-122"/>
              <a:ea typeface="微软雅黑" panose="020B0503020204020204" charset="-122"/>
              <a:cs typeface="隶书" panose="02010509060101010101" charset="-122"/>
              <a:sym typeface="+mn-ea"/>
            </a:endParaRPr>
          </a:p>
        </p:txBody>
      </p:sp>
      <p:sp>
        <p:nvSpPr>
          <p:cNvPr id="6" name="文本框 5"/>
          <p:cNvSpPr txBox="1"/>
          <p:nvPr>
            <p:custDataLst>
              <p:tags r:id="rId6"/>
            </p:custDataLst>
          </p:nvPr>
        </p:nvSpPr>
        <p:spPr>
          <a:xfrm>
            <a:off x="592455" y="1757680"/>
            <a:ext cx="7346950" cy="4360545"/>
          </a:xfrm>
          <a:prstGeom prst="rect">
            <a:avLst/>
          </a:prstGeom>
          <a:noFill/>
        </p:spPr>
        <p:txBody>
          <a:bodyPr vert="horz" lIns="90000" tIns="46800" rIns="90000" bIns="46800" rtlCol="0" anchor="ctr" anchorCtr="0">
            <a:noAutofit/>
          </a:bodyPr>
          <a:lstStyle>
            <a:lvl1pPr marL="285750" indent="-285750" fontAlgn="auto">
              <a:lnSpc>
                <a:spcPct val="130000"/>
              </a:lnSpc>
              <a:spcBef>
                <a:spcPts val="0"/>
              </a:spcBef>
              <a:spcAft>
                <a:spcPts val="800"/>
              </a:spcAft>
              <a:buFont typeface="+mj-ea"/>
              <a:buAutoNum type="ea1JpnChsDbPeriod"/>
              <a:defRPr sz="1100" u="none" strike="noStrike" cap="none" spc="150" normalizeH="0" baseline="0">
                <a:solidFill>
                  <a:schemeClr val="tx1">
                    <a:lumMod val="75000"/>
                    <a:lumOff val="25000"/>
                  </a:schemeClr>
                </a:solidFill>
                <a:uFillTx/>
                <a:latin typeface="微软雅黑" panose="020B0503020204020204" charset="-122"/>
                <a:ea typeface="微软雅黑" panose="020B0503020204020204" charset="-122"/>
              </a:defRPr>
            </a:lvl1pPr>
            <a:lvl2pPr marL="685800" indent="-228600" fontAlgn="auto">
              <a:lnSpc>
                <a:spcPct val="130000"/>
              </a:lnSpc>
              <a:spcBef>
                <a:spcPts val="0"/>
              </a:spcBef>
              <a:spcAft>
                <a:spcPts val="1000"/>
              </a:spcAft>
              <a:buFont typeface="Arial" panose="020B0604020202020204" pitchFamily="34" charset="0"/>
              <a:buChar char="•"/>
              <a:tabLst>
                <a:tab pos="1609725" algn="l"/>
              </a:tabLst>
              <a:defRPr sz="1600" u="none" strike="noStrike" cap="none" spc="150" normalizeH="0" baseline="0">
                <a:uFillTx/>
                <a:latin typeface="微软雅黑" panose="020B0503020204020204" charset="-122"/>
                <a:ea typeface="微软雅黑" panose="020B0503020204020204" charset="-122"/>
              </a:defRPr>
            </a:lvl2pPr>
            <a:lvl3pPr marL="11430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3pPr>
            <a:lvl4pPr marL="16002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4pPr>
            <a:lvl5pPr marL="20574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indent="0" algn="l">
              <a:lnSpc>
                <a:spcPct val="130000"/>
              </a:lnSpc>
              <a:buClr>
                <a:schemeClr val="tx1">
                  <a:lumMod val="85000"/>
                  <a:lumOff val="15000"/>
                </a:schemeClr>
              </a:buClr>
              <a:buSzPct val="100000"/>
              <a:buNone/>
            </a:pPr>
            <a:r>
              <a:rPr lang="en-US" sz="2000" spc="160" dirty="0">
                <a:solidFill>
                  <a:schemeClr val="dk1">
                    <a:lumMod val="75000"/>
                    <a:lumOff val="25000"/>
                  </a:schemeClr>
                </a:solidFill>
                <a:latin typeface="楷体" panose="02010609060101010101" charset="-122"/>
                <a:ea typeface="楷体" panose="02010609060101010101" charset="-122"/>
                <a:cs typeface="楷体" panose="02010609060101010101" charset="-122"/>
              </a:rPr>
              <a:t>2</a:t>
            </a:r>
            <a:r>
              <a:rPr lang="zh-CN" altLang="en-US" sz="2000" spc="160" dirty="0">
                <a:solidFill>
                  <a:schemeClr val="dk1">
                    <a:lumMod val="75000"/>
                    <a:lumOff val="25000"/>
                  </a:schemeClr>
                </a:solidFill>
                <a:latin typeface="楷体" panose="02010609060101010101" charset="-122"/>
                <a:ea typeface="楷体" panose="02010609060101010101" charset="-122"/>
                <a:cs typeface="楷体" panose="02010609060101010101" charset="-122"/>
              </a:rPr>
              <a:t>、</a:t>
            </a:r>
            <a:r>
              <a:rPr sz="2000" spc="160" dirty="0">
                <a:solidFill>
                  <a:schemeClr val="dk1">
                    <a:lumMod val="75000"/>
                    <a:lumOff val="25000"/>
                  </a:schemeClr>
                </a:solidFill>
                <a:latin typeface="楷体" panose="02010609060101010101" charset="-122"/>
                <a:ea typeface="楷体" panose="02010609060101010101" charset="-122"/>
                <a:cs typeface="楷体" panose="02010609060101010101" charset="-122"/>
              </a:rPr>
              <a:t>专精特新中小企业认定标准包括从事特定细分市场年限、研发费用总额、研发强度、营业收入等基本条件,并从专、精、特、新</a:t>
            </a:r>
            <a:r>
              <a:rPr sz="2000" spc="160" dirty="0">
                <a:gradFill>
                  <a:gsLst>
                    <a:gs pos="0">
                      <a:srgbClr val="FE4444"/>
                    </a:gs>
                    <a:gs pos="100000">
                      <a:srgbClr val="832B2B"/>
                    </a:gs>
                  </a:gsLst>
                  <a:lin scaled="0"/>
                </a:gradFill>
                <a:latin typeface="楷体" panose="02010609060101010101" charset="-122"/>
                <a:ea typeface="楷体" panose="02010609060101010101" charset="-122"/>
                <a:cs typeface="楷体" panose="02010609060101010101" charset="-122"/>
              </a:rPr>
              <a:t>四方面设置13个指标进行综合评分,</a:t>
            </a:r>
            <a:r>
              <a:rPr sz="2000" spc="160" dirty="0">
                <a:solidFill>
                  <a:schemeClr val="dk1">
                    <a:lumMod val="75000"/>
                    <a:lumOff val="25000"/>
                  </a:schemeClr>
                </a:solidFill>
                <a:latin typeface="楷体" panose="02010609060101010101" charset="-122"/>
                <a:ea typeface="楷体" panose="02010609060101010101" charset="-122"/>
                <a:cs typeface="楷体" panose="02010609060101010101" charset="-122"/>
              </a:rPr>
              <a:t>满分100分,企业得分达到60分以上即符合专精特新中小企业标准。</a:t>
            </a:r>
            <a:r>
              <a:rPr sz="2000" spc="160" dirty="0">
                <a:solidFill>
                  <a:schemeClr val="dk1">
                    <a:lumMod val="75000"/>
                    <a:lumOff val="25000"/>
                  </a:schemeClr>
                </a:solidFill>
                <a:latin typeface="楷体" panose="02010609060101010101" charset="-122"/>
                <a:ea typeface="楷体" panose="02010609060101010101" charset="-122"/>
                <a:cs typeface="楷体" panose="02010609060101010101" charset="-122"/>
                <a:sym typeface="+mn-ea"/>
              </a:rPr>
              <a:t>考虑到各地企业发展水平差异,在坚持全国统一标准的基础上,留有15分“特色指标”由各省结合本地特色进行设置,既确保企业水平总体上大致相当,又鼓励地方结合实际创造性开展工作。</a:t>
            </a:r>
            <a:endParaRPr sz="2000" spc="160" dirty="0">
              <a:solidFill>
                <a:schemeClr val="dk1">
                  <a:lumMod val="75000"/>
                  <a:lumOff val="25000"/>
                </a:schemeClr>
              </a:solidFill>
              <a:latin typeface="楷体" panose="02010609060101010101" charset="-122"/>
              <a:ea typeface="楷体" panose="02010609060101010101" charset="-122"/>
              <a:cs typeface="楷体" panose="02010609060101010101" charset="-122"/>
            </a:endParaRPr>
          </a:p>
        </p:txBody>
      </p:sp>
      <p:cxnSp>
        <p:nvCxnSpPr>
          <p:cNvPr id="7" name="直接连接符 6"/>
          <p:cNvCxnSpPr/>
          <p:nvPr>
            <p:custDataLst>
              <p:tags r:id="rId7"/>
            </p:custDataLst>
          </p:nvPr>
        </p:nvCxnSpPr>
        <p:spPr>
          <a:xfrm>
            <a:off x="0" y="6467293"/>
            <a:ext cx="12192000"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custDataLst>
              <p:tags r:id="rId8"/>
            </p:custDataLst>
          </p:nvPr>
        </p:nvSpPr>
        <p:spPr>
          <a:xfrm>
            <a:off x="0" y="6405679"/>
            <a:ext cx="592646" cy="1232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隶书" panose="02010509060101010101" charset="-122"/>
              <a:cs typeface="隶书" panose="02010509060101010101" charset="-122"/>
            </a:endParaRPr>
          </a:p>
        </p:txBody>
      </p:sp>
      <p:sp>
        <p:nvSpPr>
          <p:cNvPr id="9" name="矩形 8"/>
          <p:cNvSpPr/>
          <p:nvPr>
            <p:custDataLst>
              <p:tags r:id="rId9"/>
            </p:custDataLst>
          </p:nvPr>
        </p:nvSpPr>
        <p:spPr>
          <a:xfrm>
            <a:off x="11727903" y="552674"/>
            <a:ext cx="464097" cy="622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隶书" panose="02010509060101010101" charset="-122"/>
              <a:cs typeface="隶书" panose="02010509060101010101" charset="-122"/>
            </a:endParaRPr>
          </a:p>
        </p:txBody>
      </p:sp>
      <p:pic>
        <p:nvPicPr>
          <p:cNvPr id="3" name="图片 5"/>
          <p:cNvPicPr>
            <a:picLocks noChangeAspect="1"/>
          </p:cNvPicPr>
          <p:nvPr>
            <p:custDataLst>
              <p:tags r:id="rId10"/>
            </p:custDataLst>
          </p:nvPr>
        </p:nvPicPr>
        <p:blipFill rotWithShape="1">
          <a:blip r:embed="rId11"/>
          <a:srcRect/>
          <a:stretch>
            <a:fillRect/>
          </a:stretch>
        </p:blipFill>
        <p:spPr>
          <a:xfrm>
            <a:off x="8350250" y="2004060"/>
            <a:ext cx="2815590" cy="2286114"/>
          </a:xfrm>
          <a:custGeom>
            <a:avLst/>
            <a:gdLst/>
            <a:ahLst/>
            <a:cxnLst>
              <a:cxn ang="3">
                <a:pos x="hc" y="t"/>
              </a:cxn>
              <a:cxn ang="cd2">
                <a:pos x="l" y="vc"/>
              </a:cxn>
              <a:cxn ang="cd4">
                <a:pos x="hc" y="b"/>
              </a:cxn>
              <a:cxn ang="0">
                <a:pos x="r" y="vc"/>
              </a:cxn>
            </a:cxnLst>
            <a:rect l="l" t="t" r="r" b="b"/>
            <a:pathLst>
              <a:path w="6960" h="3120">
                <a:moveTo>
                  <a:pt x="0" y="0"/>
                </a:moveTo>
                <a:lnTo>
                  <a:pt x="6960" y="0"/>
                </a:lnTo>
                <a:lnTo>
                  <a:pt x="6960" y="3120"/>
                </a:lnTo>
                <a:lnTo>
                  <a:pt x="0" y="3120"/>
                </a:lnTo>
                <a:lnTo>
                  <a:pt x="0" y="0"/>
                </a:lnTo>
                <a:close/>
              </a:path>
            </a:pathLst>
          </a:custGeom>
          <a:effectLst>
            <a:innerShdw blurRad="63500" dist="50800" dir="18900000">
              <a:prstClr val="black">
                <a:alpha val="50000"/>
              </a:prstClr>
            </a:innerShdw>
            <a:reflection blurRad="6350" stA="50000" endA="300" endPos="55500" dist="50800" dir="5400000" sy="-100000" algn="bl" rotWithShape="0"/>
          </a:effectLst>
          <a:scene3d>
            <a:camera prst="orthographicFront"/>
            <a:lightRig rig="threePt" dir="t"/>
          </a:scene3d>
          <a:sp3d extrusionH="76200">
            <a:extrusionClr>
              <a:schemeClr val="accent2">
                <a:lumMod val="60000"/>
                <a:lumOff val="40000"/>
              </a:schemeClr>
            </a:extrusionClr>
          </a:sp3d>
        </p:spPr>
      </p:pic>
    </p:spTree>
    <p:custDataLst>
      <p:tags r:id="rId12"/>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圆角矩形 12"/>
          <p:cNvSpPr/>
          <p:nvPr/>
        </p:nvSpPr>
        <p:spPr>
          <a:xfrm>
            <a:off x="982980" y="2752725"/>
            <a:ext cx="6194425" cy="25088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6"/>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5" name="图片 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4" name="标题 1"/>
          <p:cNvSpPr>
            <a:spLocks noGrp="1"/>
          </p:cNvSpPr>
          <p:nvPr>
            <p:custDataLst>
              <p:tags r:id="rId5"/>
            </p:custDataLst>
          </p:nvPr>
        </p:nvSpPr>
        <p:spPr>
          <a:xfrm>
            <a:off x="318770" y="552450"/>
            <a:ext cx="11201400" cy="995045"/>
          </a:xfrm>
          <a:prstGeom prst="rect">
            <a:avLst/>
          </a:prstGeom>
        </p:spPr>
        <p:txBody>
          <a:bodyPr vert="horz" lIns="101600" tIns="38100" rIns="76200" bIns="38100" rtlCol="0" anchor="t" anchorCtr="0">
            <a:noAutofit/>
          </a:bodyPr>
          <a:lst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charset="-122"/>
                <a:ea typeface="微软雅黑" panose="020B0503020204020204" charset="-122"/>
                <a:cs typeface="+mj-cs"/>
              </a:defRPr>
            </a:lvl1pPr>
          </a:lstStyle>
          <a:p>
            <a:pPr marL="0" indent="0" algn="l">
              <a:lnSpc>
                <a:spcPct val="100000"/>
              </a:lnSpc>
              <a:spcBef>
                <a:spcPts val="0"/>
              </a:spcBef>
              <a:spcAft>
                <a:spcPts val="0"/>
              </a:spcAft>
              <a:buSzPct val="100000"/>
              <a:buNone/>
            </a:pPr>
            <a:r>
              <a:rPr lang="zh-CN" altLang="en-US" sz="3200" spc="180">
                <a:solidFill>
                  <a:schemeClr val="accent1"/>
                </a:solidFill>
                <a:latin typeface="隶书" panose="02010509060101010101" charset="-122"/>
                <a:ea typeface="微软雅黑" panose="020B0503020204020204" charset="-122"/>
                <a:cs typeface="隶书" panose="02010509060101010101" charset="-122"/>
                <a:sym typeface="+mn-ea"/>
              </a:rPr>
              <a:t>二、《办法》的主要内容</a:t>
            </a:r>
            <a:endParaRPr lang="zh-CN" altLang="en-US" sz="3200" spc="180">
              <a:solidFill>
                <a:schemeClr val="accent1"/>
              </a:solidFill>
              <a:latin typeface="隶书" panose="02010509060101010101" charset="-122"/>
              <a:ea typeface="微软雅黑" panose="020B0503020204020204" charset="-122"/>
              <a:cs typeface="隶书" panose="02010509060101010101" charset="-122"/>
              <a:sym typeface="+mn-ea"/>
            </a:endParaRPr>
          </a:p>
        </p:txBody>
      </p:sp>
      <p:sp>
        <p:nvSpPr>
          <p:cNvPr id="6" name="文本框 5"/>
          <p:cNvSpPr txBox="1"/>
          <p:nvPr>
            <p:custDataLst>
              <p:tags r:id="rId6"/>
            </p:custDataLst>
          </p:nvPr>
        </p:nvSpPr>
        <p:spPr>
          <a:xfrm>
            <a:off x="1118870" y="1708785"/>
            <a:ext cx="6058535" cy="3865245"/>
          </a:xfrm>
          <a:prstGeom prst="rect">
            <a:avLst/>
          </a:prstGeom>
          <a:noFill/>
        </p:spPr>
        <p:txBody>
          <a:bodyPr vert="horz" lIns="90000" tIns="46800" rIns="90000" bIns="46800" rtlCol="0" anchor="ctr" anchorCtr="0">
            <a:noAutofit/>
          </a:bodyPr>
          <a:lstStyle>
            <a:lvl1pPr marL="285750" indent="-285750" fontAlgn="auto">
              <a:lnSpc>
                <a:spcPct val="130000"/>
              </a:lnSpc>
              <a:spcBef>
                <a:spcPts val="0"/>
              </a:spcBef>
              <a:spcAft>
                <a:spcPts val="800"/>
              </a:spcAft>
              <a:buFont typeface="+mj-ea"/>
              <a:buAutoNum type="ea1JpnChsDbPeriod"/>
              <a:defRPr sz="1100" u="none" strike="noStrike" cap="none" spc="150" normalizeH="0" baseline="0">
                <a:solidFill>
                  <a:schemeClr val="tx1">
                    <a:lumMod val="75000"/>
                    <a:lumOff val="25000"/>
                  </a:schemeClr>
                </a:solidFill>
                <a:uFillTx/>
                <a:latin typeface="微软雅黑" panose="020B0503020204020204" charset="-122"/>
                <a:ea typeface="微软雅黑" panose="020B0503020204020204" charset="-122"/>
              </a:defRPr>
            </a:lvl1pPr>
            <a:lvl2pPr marL="685800" indent="-228600" fontAlgn="auto">
              <a:lnSpc>
                <a:spcPct val="130000"/>
              </a:lnSpc>
              <a:spcBef>
                <a:spcPts val="0"/>
              </a:spcBef>
              <a:spcAft>
                <a:spcPts val="1000"/>
              </a:spcAft>
              <a:buFont typeface="Arial" panose="020B0604020202020204" pitchFamily="34" charset="0"/>
              <a:buChar char="•"/>
              <a:tabLst>
                <a:tab pos="1609725" algn="l"/>
              </a:tabLst>
              <a:defRPr sz="1600" u="none" strike="noStrike" cap="none" spc="150" normalizeH="0" baseline="0">
                <a:uFillTx/>
                <a:latin typeface="微软雅黑" panose="020B0503020204020204" charset="-122"/>
                <a:ea typeface="微软雅黑" panose="020B0503020204020204" charset="-122"/>
              </a:defRPr>
            </a:lvl2pPr>
            <a:lvl3pPr marL="11430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3pPr>
            <a:lvl4pPr marL="16002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4pPr>
            <a:lvl5pPr marL="20574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indent="0" algn="l">
              <a:lnSpc>
                <a:spcPct val="180000"/>
              </a:lnSpc>
              <a:buClr>
                <a:schemeClr val="tx1">
                  <a:lumMod val="85000"/>
                  <a:lumOff val="15000"/>
                </a:schemeClr>
              </a:buClr>
              <a:buSzPct val="100000"/>
              <a:buNone/>
            </a:pPr>
            <a:endParaRPr sz="2000" b="1" spc="160" dirty="0">
              <a:solidFill>
                <a:schemeClr val="dk1">
                  <a:lumMod val="75000"/>
                  <a:lumOff val="25000"/>
                </a:schemeClr>
              </a:solidFill>
              <a:latin typeface="楷体" panose="02010609060101010101" charset="-122"/>
              <a:ea typeface="楷体" panose="02010609060101010101" charset="-122"/>
              <a:cs typeface="楷体" panose="02010609060101010101" charset="-122"/>
            </a:endParaRPr>
          </a:p>
          <a:p>
            <a:pPr marL="0" lvl="0" indent="0" algn="l">
              <a:lnSpc>
                <a:spcPct val="180000"/>
              </a:lnSpc>
              <a:buClr>
                <a:schemeClr val="tx1">
                  <a:lumMod val="85000"/>
                  <a:lumOff val="15000"/>
                </a:schemeClr>
              </a:buClr>
              <a:buSzPct val="100000"/>
              <a:buNone/>
            </a:pPr>
            <a:r>
              <a:rPr lang="en-US" sz="2000" spc="160" dirty="0">
                <a:solidFill>
                  <a:schemeClr val="dk1">
                    <a:lumMod val="75000"/>
                    <a:lumOff val="25000"/>
                  </a:schemeClr>
                </a:solidFill>
                <a:latin typeface="楷体" panose="02010609060101010101" charset="-122"/>
                <a:ea typeface="楷体" panose="02010609060101010101" charset="-122"/>
                <a:cs typeface="楷体" panose="02010609060101010101" charset="-122"/>
              </a:rPr>
              <a:t>3</a:t>
            </a:r>
            <a:r>
              <a:rPr lang="zh-CN" altLang="en-US" sz="2000" spc="160" dirty="0">
                <a:solidFill>
                  <a:schemeClr val="dk1">
                    <a:lumMod val="75000"/>
                    <a:lumOff val="25000"/>
                  </a:schemeClr>
                </a:solidFill>
                <a:latin typeface="楷体" panose="02010609060101010101" charset="-122"/>
                <a:ea typeface="楷体" panose="02010609060101010101" charset="-122"/>
                <a:cs typeface="楷体" panose="02010609060101010101" charset="-122"/>
              </a:rPr>
              <a:t>、</a:t>
            </a:r>
            <a:r>
              <a:rPr sz="2000" spc="160" dirty="0">
                <a:solidFill>
                  <a:schemeClr val="dk1">
                    <a:lumMod val="75000"/>
                    <a:lumOff val="25000"/>
                  </a:schemeClr>
                </a:solidFill>
                <a:latin typeface="楷体" panose="02010609060101010101" charset="-122"/>
                <a:ea typeface="楷体" panose="02010609060101010101" charset="-122"/>
                <a:cs typeface="楷体" panose="02010609060101010101" charset="-122"/>
              </a:rPr>
              <a:t>专精特新“小巨人”企业认定标准围绕专、精、特、新以及产业链配套、主导产品共</a:t>
            </a:r>
            <a:r>
              <a:rPr sz="2000" spc="160" dirty="0">
                <a:gradFill>
                  <a:gsLst>
                    <a:gs pos="0">
                      <a:srgbClr val="14CD68"/>
                    </a:gs>
                    <a:gs pos="100000">
                      <a:srgbClr val="035C7D"/>
                    </a:gs>
                  </a:gsLst>
                  <a:lin scaled="0"/>
                </a:gradFill>
                <a:latin typeface="楷体" panose="02010609060101010101" charset="-122"/>
                <a:ea typeface="楷体" panose="02010609060101010101" charset="-122"/>
                <a:cs typeface="楷体" panose="02010609060101010101" charset="-122"/>
              </a:rPr>
              <a:t>六个方</a:t>
            </a:r>
            <a:r>
              <a:rPr sz="2000" spc="160" dirty="0">
                <a:solidFill>
                  <a:schemeClr val="tx1"/>
                </a:solidFill>
                <a:latin typeface="楷体" panose="02010609060101010101" charset="-122"/>
                <a:ea typeface="楷体" panose="02010609060101010101" charset="-122"/>
                <a:cs typeface="楷体" panose="02010609060101010101" charset="-122"/>
              </a:rPr>
              <a:t>面,</a:t>
            </a:r>
            <a:r>
              <a:rPr sz="2000" spc="160" dirty="0">
                <a:solidFill>
                  <a:schemeClr val="dk1">
                    <a:lumMod val="75000"/>
                    <a:lumOff val="25000"/>
                  </a:schemeClr>
                </a:solidFill>
                <a:latin typeface="楷体" panose="02010609060101010101" charset="-122"/>
                <a:ea typeface="楷体" panose="02010609060101010101" charset="-122"/>
                <a:cs typeface="楷体" panose="02010609060101010101" charset="-122"/>
              </a:rPr>
              <a:t>分别提出定量和定性指标,考虑“小巨人”企业是优质中小企业的排头兵,被认定企业需满足全部指标要求。</a:t>
            </a:r>
            <a:endParaRPr sz="2000" spc="160" dirty="0">
              <a:solidFill>
                <a:schemeClr val="dk1">
                  <a:lumMod val="75000"/>
                  <a:lumOff val="25000"/>
                </a:schemeClr>
              </a:solidFill>
              <a:latin typeface="楷体" panose="02010609060101010101" charset="-122"/>
              <a:ea typeface="楷体" panose="02010609060101010101" charset="-122"/>
              <a:cs typeface="楷体" panose="02010609060101010101" charset="-122"/>
            </a:endParaRPr>
          </a:p>
        </p:txBody>
      </p:sp>
      <p:cxnSp>
        <p:nvCxnSpPr>
          <p:cNvPr id="7" name="直接连接符 6"/>
          <p:cNvCxnSpPr/>
          <p:nvPr>
            <p:custDataLst>
              <p:tags r:id="rId7"/>
            </p:custDataLst>
          </p:nvPr>
        </p:nvCxnSpPr>
        <p:spPr>
          <a:xfrm>
            <a:off x="0" y="6467293"/>
            <a:ext cx="12192000"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custDataLst>
              <p:tags r:id="rId8"/>
            </p:custDataLst>
          </p:nvPr>
        </p:nvSpPr>
        <p:spPr>
          <a:xfrm>
            <a:off x="0" y="6405679"/>
            <a:ext cx="592646" cy="1232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隶书" panose="02010509060101010101" charset="-122"/>
              <a:cs typeface="隶书" panose="02010509060101010101" charset="-122"/>
            </a:endParaRPr>
          </a:p>
        </p:txBody>
      </p:sp>
      <p:sp>
        <p:nvSpPr>
          <p:cNvPr id="9" name="矩形 8"/>
          <p:cNvSpPr/>
          <p:nvPr>
            <p:custDataLst>
              <p:tags r:id="rId9"/>
            </p:custDataLst>
          </p:nvPr>
        </p:nvSpPr>
        <p:spPr>
          <a:xfrm>
            <a:off x="11727903" y="552674"/>
            <a:ext cx="464097" cy="622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隶书" panose="02010509060101010101" charset="-122"/>
              <a:cs typeface="隶书" panose="02010509060101010101" charset="-122"/>
            </a:endParaRPr>
          </a:p>
        </p:txBody>
      </p:sp>
      <p:grpSp>
        <p:nvGrpSpPr>
          <p:cNvPr id="11" name="组合 10"/>
          <p:cNvGrpSpPr/>
          <p:nvPr/>
        </p:nvGrpSpPr>
        <p:grpSpPr>
          <a:xfrm>
            <a:off x="8513445" y="2061845"/>
            <a:ext cx="3214370" cy="4010025"/>
            <a:chOff x="12121" y="3690"/>
            <a:chExt cx="6135" cy="4696"/>
          </a:xfrm>
        </p:grpSpPr>
        <p:sp>
          <p:nvSpPr>
            <p:cNvPr id="2" name="矩形 1"/>
            <p:cNvSpPr/>
            <p:nvPr>
              <p:custDataLst>
                <p:tags r:id="rId10"/>
              </p:custDataLst>
            </p:nvPr>
          </p:nvSpPr>
          <p:spPr>
            <a:xfrm>
              <a:off x="12122" y="3690"/>
              <a:ext cx="6134" cy="4696"/>
            </a:xfrm>
            <a:prstGeom prst="rect">
              <a:avLst/>
            </a:prstGeom>
            <a:solidFill>
              <a:schemeClr val="lt1"/>
            </a:solidFill>
            <a:ln w="3175">
              <a:solidFill>
                <a:schemeClr val="accent1">
                  <a:shade val="50000"/>
                </a:schemeClr>
              </a:solidFill>
            </a:ln>
            <a:effectLst>
              <a:outerShdw blurRad="508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latin typeface="隶书" panose="02010509060101010101" charset="-122"/>
                <a:cs typeface="隶书" panose="02010509060101010101" charset="-122"/>
              </a:endParaRPr>
            </a:p>
          </p:txBody>
        </p:sp>
        <p:pic>
          <p:nvPicPr>
            <p:cNvPr id="106" name="图片 105"/>
            <p:cNvPicPr/>
            <p:nvPr/>
          </p:nvPicPr>
          <p:blipFill>
            <a:blip r:embed="rId11"/>
            <a:srcRect l="21536"/>
            <a:stretch>
              <a:fillRect/>
            </a:stretch>
          </p:blipFill>
          <p:spPr>
            <a:xfrm>
              <a:off x="12121" y="3690"/>
              <a:ext cx="6135" cy="4696"/>
            </a:xfrm>
            <a:prstGeom prst="rect">
              <a:avLst/>
            </a:prstGeom>
            <a:noFill/>
            <a:ln w="9525">
              <a:noFill/>
            </a:ln>
          </p:spPr>
        </p:pic>
      </p:grpSp>
      <p:sp>
        <p:nvSpPr>
          <p:cNvPr id="14" name="圆角矩形 13"/>
          <p:cNvSpPr/>
          <p:nvPr/>
        </p:nvSpPr>
        <p:spPr>
          <a:xfrm>
            <a:off x="3564890" y="4079875"/>
            <a:ext cx="75565" cy="755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2"/>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2598_1*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8"/>
  <p:tag name="KSO_WM_UNIT_DEC_AREA_ID" val="6aa2cf3717494f1fa031b235ee5c6192"/>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11f0fd89c9d747c8987f7e5e7486af53"/>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185ee95f77c3403ca9a02628e891e52a"/>
  <p:tag name="KSO_WM_UNIT_DECORATE_INFO" val=""/>
  <p:tag name="KSO_WM_UNIT_SM_LIMIT_TYPE" val=""/>
  <p:tag name="KSO_WM_CHIP_FILLAREA_FILL_RULE" val="{&quot;fill_align&quot;:&quot;cm&quot;,&quot;fill_effect&quot;:[],&quot;fill_mode&quot;:&quot;full&quot;,&quot;sacle_strategy&quot;:&quot;stretch&quot;}"/>
  <p:tag name="KSO_WM_ASSEMBLE_CHIP_INDEX" val="a08c11f19cd449049a9eaaf25910adb5"/>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4a2fb93cf2c144b6b6187f3201461454"/>
  <p:tag name="KSO_WM_UNIT_DECORATE_INFO" val=""/>
  <p:tag name="KSO_WM_UNIT_SM_LIMIT_TYPE" val=""/>
  <p:tag name="KSO_WM_CHIP_FILLAREA_FILL_RULE" val="{&quot;fill_align&quot;:&quot;cm&quot;,&quot;fill_effect&quot;:[],&quot;fill_mode&quot;:&quot;full&quot;,&quot;sacle_strategy&quot;:&quot;stretch&quot;}"/>
  <p:tag name="KSO_WM_ASSEMBLE_CHIP_INDEX" val="673cf85f80f94c33a98d406aac1b5378"/>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d453d9ff14724e1582e928f1a42e8048"/>
  <p:tag name="KSO_WM_UNIT_DECORATE_INFO" val=""/>
  <p:tag name="KSO_WM_UNIT_SM_LIMIT_TYPE" val=""/>
  <p:tag name="KSO_WM_CHIP_FILLAREA_FILL_RULE" val="{&quot;fill_align&quot;:&quot;cm&quot;,&quot;fill_effect&quot;:[],&quot;fill_mode&quot;:&quot;full&quot;,&quot;sacle_strategy&quot;:&quot;stretch&quot;}"/>
  <p:tag name="KSO_WM_ASSEMBLE_CHIP_INDEX" val="45df1c5002934f41833d3ca185fb5e80"/>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4a2fb93cf2c144b6b6187f3201461454"/>
  <p:tag name="KSO_WM_UNIT_DECORATE_INFO" val=""/>
  <p:tag name="KSO_WM_UNIT_SM_LIMIT_TYPE" val=""/>
  <p:tag name="KSO_WM_CHIP_FILLAREA_FILL_RULE" val="{&quot;fill_align&quot;:&quot;cm&quot;,&quot;fill_effect&quot;:[],&quot;fill_mode&quot;:&quot;full&quot;,&quot;sacle_strategy&quot;:&quot;stretch&quot;}"/>
  <p:tag name="KSO_WM_ASSEMBLE_CHIP_INDEX" val="673cf85f80f94c33a98d406aac1b5378"/>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d453d9ff14724e1582e928f1a42e8048"/>
  <p:tag name="KSO_WM_UNIT_DECORATE_INFO" val=""/>
  <p:tag name="KSO_WM_UNIT_SM_LIMIT_TYPE" val=""/>
  <p:tag name="KSO_WM_CHIP_FILLAREA_FILL_RULE" val="{&quot;fill_align&quot;:&quot;cm&quot;,&quot;fill_effect&quot;:[],&quot;fill_mode&quot;:&quot;full&quot;,&quot;sacle_strategy&quot;:&quot;stretch&quot;}"/>
  <p:tag name="KSO_WM_ASSEMBLE_CHIP_INDEX" val="45df1c5002934f41833d3ca185fb5e80"/>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2*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9"/>
  <p:tag name="KSO_WM_UNIT_DEC_AREA_ID" val="c0c16ce0b2654a0aaaf521ef43d6b399"/>
  <p:tag name="KSO_WM_UNIT_DECORATE_INFO" val=""/>
  <p:tag name="KSO_WM_UNIT_SM_LIMIT_TYPE" val=""/>
  <p:tag name="KSO_WM_CHIP_FILLAREA_FILL_RULE" val="{&quot;fill_align&quot;:&quot;lm&quot;,&quot;fill_effect&quot;:[],&quot;fill_mode&quot;:&quot;adaptive&quot;,&quot;sacle_strategy&quot;:&quot;stretch&quot;}"/>
  <p:tag name="KSO_WM_ASSEMBLE_CHIP_INDEX" val="0f238d45f21141028292e94c6208be81"/>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cfdc390c138d482990a9ca443cf1a99e"/>
  <p:tag name="KSO_WM_UNIT_DECORATE_INFO" val=""/>
  <p:tag name="KSO_WM_UNIT_SM_LIMIT_TYPE" val=""/>
  <p:tag name="KSO_WM_CHIP_FILLAREA_FILL_RULE" val="{&quot;fill_align&quot;:&quot;cm&quot;,&quot;fill_effect&quot;:[],&quot;fill_mode&quot;:&quot;full&quot;,&quot;sacle_strategy&quot;:&quot;stretch&quot;}"/>
  <p:tag name="KSO_WM_ASSEMBLE_CHIP_INDEX" val="5d9fc438ca83480d9e1df48b60f00c57"/>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4a2fb93cf2c144b6b6187f3201461454"/>
  <p:tag name="KSO_WM_UNIT_DECORATE_INFO" val=""/>
  <p:tag name="KSO_WM_UNIT_SM_LIMIT_TYPE" val=""/>
  <p:tag name="KSO_WM_CHIP_FILLAREA_FILL_RULE" val="{&quot;fill_align&quot;:&quot;cm&quot;,&quot;fill_effect&quot;:[],&quot;fill_mode&quot;:&quot;full&quot;,&quot;sacle_strategy&quot;:&quot;stretch&quot;}"/>
  <p:tag name="KSO_WM_ASSEMBLE_CHIP_INDEX" val="673cf85f80f94c33a98d406aac1b5378"/>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d453d9ff14724e1582e928f1a42e8048"/>
  <p:tag name="KSO_WM_UNIT_DECORATE_INFO" val=""/>
  <p:tag name="KSO_WM_UNIT_SM_LIMIT_TYPE" val=""/>
  <p:tag name="KSO_WM_CHIP_FILLAREA_FILL_RULE" val="{&quot;fill_align&quot;:&quot;cm&quot;,&quot;fill_effect&quot;:[],&quot;fill_mode&quot;:&quot;full&quot;,&quot;sacle_strategy&quot;:&quot;stretch&quot;}"/>
  <p:tag name="KSO_WM_ASSEMBLE_CHIP_INDEX" val="45df1c5002934f41833d3ca185fb5e80"/>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4a2fb93cf2c144b6b6187f3201461454"/>
  <p:tag name="KSO_WM_UNIT_DECORATE_INFO" val=""/>
  <p:tag name="KSO_WM_UNIT_SM_LIMIT_TYPE" val=""/>
  <p:tag name="KSO_WM_CHIP_FILLAREA_FILL_RULE" val="{&quot;fill_align&quot;:&quot;cm&quot;,&quot;fill_effect&quot;:[],&quot;fill_mode&quot;:&quot;full&quot;,&quot;sacle_strategy&quot;:&quot;stretch&quot;}"/>
  <p:tag name="KSO_WM_ASSEMBLE_CHIP_INDEX" val="673cf85f80f94c33a98d406aac1b5378"/>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d453d9ff14724e1582e928f1a42e8048"/>
  <p:tag name="KSO_WM_UNIT_DECORATE_INFO" val=""/>
  <p:tag name="KSO_WM_UNIT_SM_LIMIT_TYPE" val=""/>
  <p:tag name="KSO_WM_CHIP_FILLAREA_FILL_RULE" val="{&quot;fill_align&quot;:&quot;cm&quot;,&quot;fill_effect&quot;:[],&quot;fill_mode&quot;:&quot;full&quot;,&quot;sacle_strategy&quot;:&quot;stretch&quot;}"/>
  <p:tag name="KSO_WM_ASSEMBLE_CHIP_INDEX" val="45df1c5002934f41833d3ca185fb5e80"/>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8dc792c766614be6a5a28ed6e1028bea"/>
  <p:tag name="KSO_WM_UNIT_DECORATE_INFO" val=""/>
  <p:tag name="KSO_WM_UNIT_SM_LIMIT_TYPE" val=""/>
  <p:tag name="KSO_WM_CHIP_FILLAREA_FILL_RULE" val="{&quot;fill_align&quot;:&quot;cm&quot;,&quot;fill_effect&quot;:[],&quot;fill_mode&quot;:&quot;full&quot;,&quot;sacle_strategy&quot;:&quot;stretch&quot;}"/>
  <p:tag name="KSO_WM_ASSEMBLE_CHIP_INDEX" val="db1d3d89dd4a4eb983fdea9efa61f750"/>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4a2fb93cf2c144b6b6187f3201461454"/>
  <p:tag name="KSO_WM_UNIT_DECORATE_INFO" val=""/>
  <p:tag name="KSO_WM_UNIT_SM_LIMIT_TYPE" val=""/>
  <p:tag name="KSO_WM_CHIP_FILLAREA_FILL_RULE" val="{&quot;fill_align&quot;:&quot;cm&quot;,&quot;fill_effect&quot;:[],&quot;fill_mode&quot;:&quot;full&quot;,&quot;sacle_strategy&quot;:&quot;stretch&quot;}"/>
  <p:tag name="KSO_WM_ASSEMBLE_CHIP_INDEX" val="673cf85f80f94c33a98d406aac1b5378"/>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d453d9ff14724e1582e928f1a42e8048"/>
  <p:tag name="KSO_WM_UNIT_DECORATE_INFO" val=""/>
  <p:tag name="KSO_WM_UNIT_SM_LIMIT_TYPE" val=""/>
  <p:tag name="KSO_WM_CHIP_FILLAREA_FILL_RULE" val="{&quot;fill_align&quot;:&quot;cm&quot;,&quot;fill_effect&quot;:[],&quot;fill_mode&quot;:&quot;full&quot;,&quot;sacle_strategy&quot;:&quot;stretch&quot;}"/>
  <p:tag name="KSO_WM_ASSEMBLE_CHIP_INDEX" val="45df1c5002934f41833d3ca185fb5e80"/>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2598_1*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8"/>
  <p:tag name="KSO_WM_UNIT_DEC_AREA_ID" val="6aa2cf3717494f1fa031b235ee5c6192"/>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11f0fd89c9d747c8987f7e5e7486af53"/>
</p:tagLst>
</file>

<file path=ppt/tags/tag113.xml><?xml version="1.0" encoding="utf-8"?>
<p:tagLst xmlns:p="http://schemas.openxmlformats.org/presentationml/2006/main">
  <p:tag name="KSO_WM_UNIT_ISCONTENTSTITLE" val="0"/>
  <p:tag name="KSO_WM_UNIT_ISNUMDGMTITLE" val="0"/>
  <p:tag name="KSO_WM_UNIT_NOCLEAR" val="0"/>
  <p:tag name="KSO_WM_UNIT_VALUE" val="102"/>
  <p:tag name="KSO_WM_UNIT_HIGHLIGHT" val="0"/>
  <p:tag name="KSO_WM_UNIT_COMPATIBLE" val="0"/>
  <p:tag name="KSO_WM_UNIT_DIAGRAM_ISNUMVISUAL" val="0"/>
  <p:tag name="KSO_WM_UNIT_DIAGRAM_ISREFERUNIT" val="0"/>
  <p:tag name="KSO_WM_UNIT_TYPE" val="b"/>
  <p:tag name="KSO_WM_UNIT_INDEX" val="1"/>
  <p:tag name="KSO_WM_UNIT_ID" val="custom20202598_1*b*1"/>
  <p:tag name="KSO_WM_TEMPLATE_CATEGORY" val="custom"/>
  <p:tag name="KSO_WM_TEMPLATE_INDEX" val="20202598"/>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90965649978a4221893e5337fdfff367"/>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b16e741410bf4ded82deb15980a3856f"/>
  <p:tag name="KSO_WM_UNIT_TEXT_FILL_FORE_SCHEMECOLOR_INDEX_BRIGHTNESS" val="0.35"/>
  <p:tag name="KSO_WM_UNIT_TEXT_FILL_FORE_SCHEMECOLOR_INDEX" val="13"/>
  <p:tag name="KSO_WM_UNIT_TEXT_FILL_TYPE" val="1"/>
  <p:tag name="KSO_WM_TEMPLATE_ASSEMBLE_XID" val="5fa2046e58547e52881da511"/>
  <p:tag name="KSO_WM_TEMPLATE_ASSEMBLE_GROUPID" val="5fa1003d58547e52881d4087"/>
</p:tagLst>
</file>

<file path=ppt/tags/tag114.xml><?xml version="1.0" encoding="utf-8"?>
<p:tagLst xmlns:p="http://schemas.openxmlformats.org/presentationml/2006/main">
  <p:tag name="KSO_WM_UNIT_ISCONTENTSTITLE" val="0"/>
  <p:tag name="KSO_WM_UNIT_ISNUMDGMTITLE" val="0"/>
  <p:tag name="KSO_WM_UNIT_NOCLEAR" val="1"/>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custom20202598_1*a*1"/>
  <p:tag name="KSO_WM_TEMPLATE_CATEGORY" val="custom"/>
  <p:tag name="KSO_WM_TEMPLATE_INDEX" val="20202598"/>
  <p:tag name="KSO_WM_UNIT_LAYERLEVEL" val="1"/>
  <p:tag name="KSO_WM_TAG_VERSION" val="1.0"/>
  <p:tag name="KSO_WM_BEAUTIFY_FLAG" val="#wm#"/>
  <p:tag name="KSO_WM_UNIT_PRESET_TEXT" val="谢谢观看"/>
  <p:tag name="KSO_WM_UNIT_DEFAULT_FONT" val="60;74;4"/>
  <p:tag name="KSO_WM_UNIT_BLOCK" val="0"/>
  <p:tag name="KSO_WM_UNIT_DEC_AREA_ID" val="0485e61f68774d078a5dbb612deb363a"/>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b16e741410bf4ded82deb15980a3856f"/>
  <p:tag name="KSO_WM_UNIT_TEXT_FILL_FORE_SCHEMECOLOR_INDEX_BRIGHTNESS" val="0.15"/>
  <p:tag name="KSO_WM_UNIT_TEXT_FILL_FORE_SCHEMECOLOR_INDEX" val="13"/>
  <p:tag name="KSO_WM_UNIT_TEXT_FILL_TYPE" val="1"/>
  <p:tag name="KSO_WM_TEMPLATE_ASSEMBLE_XID" val="5fa2046e58547e52881da511"/>
  <p:tag name="KSO_WM_TEMPLATE_ASSEMBLE_GROUPID" val="5fa1003d58547e52881d4087"/>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4a2fb93cf2c144b6b6187f3201461454"/>
  <p:tag name="KSO_WM_UNIT_DECORATE_INFO" val=""/>
  <p:tag name="KSO_WM_UNIT_SM_LIMIT_TYPE" val=""/>
  <p:tag name="KSO_WM_CHIP_FILLAREA_FILL_RULE" val="{&quot;fill_align&quot;:&quot;cm&quot;,&quot;fill_effect&quot;:[],&quot;fill_mode&quot;:&quot;full&quot;,&quot;sacle_strategy&quot;:&quot;stretch&quot;}"/>
  <p:tag name="KSO_WM_ASSEMBLE_CHIP_INDEX" val="673cf85f80f94c33a98d406aac1b5378"/>
  <p:tag name="KSO_WM_SLIDE_BACKGROUND_TYPE" val="general"/>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d453d9ff14724e1582e928f1a42e8048"/>
  <p:tag name="KSO_WM_UNIT_DECORATE_INFO" val=""/>
  <p:tag name="KSO_WM_UNIT_SM_LIMIT_TYPE" val=""/>
  <p:tag name="KSO_WM_CHIP_FILLAREA_FILL_RULE" val="{&quot;fill_align&quot;:&quot;cm&quot;,&quot;fill_effect&quot;:[],&quot;fill_mode&quot;:&quot;full&quot;,&quot;sacle_strategy&quot;:&quot;stretch&quot;}"/>
  <p:tag name="KSO_WM_ASSEMBLE_CHIP_INDEX" val="45df1c5002934f41833d3ca185fb5e80"/>
  <p:tag name="KSO_WM_SLIDE_BACKGROUND_TYPE" val="general"/>
</p:tagLst>
</file>

<file path=ppt/tags/tag117.xml><?xml version="1.0" encoding="utf-8"?>
<p:tagLst xmlns:p="http://schemas.openxmlformats.org/presentationml/2006/main">
  <p:tag name="KSO_WM_SLIDE_BACKGROUND_TYPE" val="general"/>
</p:tagLst>
</file>

<file path=ppt/tags/tag118.xml><?xml version="1.0" encoding="utf-8"?>
<p:tagLst xmlns:p="http://schemas.openxmlformats.org/presentationml/2006/main">
  <p:tag name="KSO_WM_SLIDE_BACKGROUND_TYPE" val="general"/>
</p:tagLst>
</file>

<file path=ppt/tags/tag119.xml><?xml version="1.0" encoding="utf-8"?>
<p:tagLst xmlns:p="http://schemas.openxmlformats.org/presentationml/2006/main">
  <p:tag name="KSO_WM_SLIDE_BACKGROUND_TYPE" val="general"/>
</p:tagLst>
</file>

<file path=ppt/tags/tag12.xml><?xml version="1.0" encoding="utf-8"?>
<p:tagLst xmlns:p="http://schemas.openxmlformats.org/presentationml/2006/main">
  <p:tag name="KSO_WM_UNIT_ISCONTENTSTITLE" val="0"/>
  <p:tag name="KSO_WM_UNIT_ISNUMDGMTITLE" val="0"/>
  <p:tag name="KSO_WM_UNIT_NOCLEAR" val="0"/>
  <p:tag name="KSO_WM_UNIT_VALUE" val="87"/>
  <p:tag name="KSO_WM_UNIT_HIGHLIGHT" val="0"/>
  <p:tag name="KSO_WM_UNIT_COMPATIBLE" val="0"/>
  <p:tag name="KSO_WM_UNIT_DIAGRAM_ISNUMVISUAL" val="0"/>
  <p:tag name="KSO_WM_UNIT_DIAGRAM_ISREFERUNIT" val="0"/>
  <p:tag name="KSO_WM_UNIT_TYPE" val="b"/>
  <p:tag name="KSO_WM_UNIT_INDEX" val="1"/>
  <p:tag name="KSO_WM_UNIT_ID" val="custom20202598_1*b*1"/>
  <p:tag name="KSO_WM_TEMPLATE_CATEGORY" val="custom"/>
  <p:tag name="KSO_WM_TEMPLATE_INDEX" val="20202598"/>
  <p:tag name="KSO_WM_UNIT_LAYERLEVEL" val="1"/>
  <p:tag name="KSO_WM_TAG_VERSION" val="1.0"/>
  <p:tag name="KSO_WM_BEAUTIFY_FLAG" val="#wm#"/>
  <p:tag name="KSO_WM_UNIT_PRESET_TEXT" val="单击此处添加副标题内容"/>
  <p:tag name="KSO_WM_UNIT_DEFAULT_FONT" val="14;18;2"/>
  <p:tag name="KSO_WM_UNIT_BLOCK" val="0"/>
  <p:tag name="KSO_WM_UNIT_DEC_AREA_ID" val="6576606efccb4f6b89d5f1c37358f201"/>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19b9452f09c44af6af73e86bfda2cfec"/>
  <p:tag name="KSO_WM_UNIT_TEXT_FILL_FORE_SCHEMECOLOR_INDEX_BRIGHTNESS" val="0.35"/>
  <p:tag name="KSO_WM_UNIT_TEXT_FILL_FORE_SCHEMECOLOR_INDEX" val="13"/>
  <p:tag name="KSO_WM_UNIT_TEXT_FILL_TYPE" val="1"/>
  <p:tag name="KSO_WM_TEMPLATE_ASSEMBLE_XID" val="5fa2046e58547e52881da4dc"/>
  <p:tag name="KSO_WM_TEMPLATE_ASSEMBLE_GROUPID" val="5fa1003d58547e52881d4087"/>
</p:tagLst>
</file>

<file path=ppt/tags/tag120.xml><?xml version="1.0" encoding="utf-8"?>
<p:tagLst xmlns:p="http://schemas.openxmlformats.org/presentationml/2006/main">
  <p:tag name="KSO_WM_SLIDE_BACKGROUND_TYPE" val="general"/>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98_5*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c"/>
  <p:tag name="KSO_WM_UNIT_DEC_AREA_ID" val="eecaf0dd98754f1ca07dfc198715ec47"/>
  <p:tag name="KSO_WM_UNIT_DECORATE_INFO" val=""/>
  <p:tag name="KSO_WM_UNIT_SM_LIMIT_TYPE" val=""/>
  <p:tag name="KSO_WM_CHIP_FILLAREA_FILL_RULE" val="{&quot;fill_align&quot;:&quot;cm&quot;,&quot;fill_effect&quot;:[],&quot;fill_mode&quot;:&quot;full&quot;,&quot;sacle_strategy&quot;:&quot;stretch&quot;}"/>
  <p:tag name="KSO_WM_ASSEMBLE_CHIP_INDEX" val="73e8ef96cb814b319014c884d0f2474c"/>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a10520935d464314a26e13393ddc2755"/>
  <p:tag name="KSO_WM_UNIT_DECORATE_INFO" val=""/>
  <p:tag name="KSO_WM_UNIT_SM_LIMIT_TYPE" val=""/>
  <p:tag name="KSO_WM_CHIP_FILLAREA_FILL_RULE" val="{&quot;fill_align&quot;:&quot;cm&quot;,&quot;fill_effect&quot;:[],&quot;fill_mode&quot;:&quot;full&quot;,&quot;sacle_strategy&quot;:&quot;stretch&quot;}"/>
  <p:tag name="KSO_WM_ASSEMBLE_CHIP_INDEX" val="098460b272894eee99f94387049ef094"/>
  <p:tag name="KSO_WM_SLIDE_BACKGROUND_TYPE" val="frame"/>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e5e4ae6209e54224ad405e7645182849"/>
  <p:tag name="KSO_WM_UNIT_DECORATE_INFO" val=""/>
  <p:tag name="KSO_WM_UNIT_SM_LIMIT_TYPE" val=""/>
  <p:tag name="KSO_WM_CHIP_FILLAREA_FILL_RULE" val="{&quot;fill_align&quot;:&quot;cm&quot;,&quot;fill_effect&quot;:[],&quot;fill_mode&quot;:&quot;full&quot;,&quot;sacle_strategy&quot;:&quot;stretch&quot;}"/>
  <p:tag name="KSO_WM_ASSEMBLE_CHIP_INDEX" val="9900ca2de8dc41ca88f6452b52c04fdb"/>
  <p:tag name="KSO_WM_SLIDE_BACKGROUND_TYPE" val="frame"/>
</p:tagLst>
</file>

<file path=ppt/tags/tag124.xml><?xml version="1.0" encoding="utf-8"?>
<p:tagLst xmlns:p="http://schemas.openxmlformats.org/presentationml/2006/main">
  <p:tag name="KSO_WM_SLIDE_BACKGROUND_TYPE" val="frame"/>
</p:tagLst>
</file>

<file path=ppt/tags/tag125.xml><?xml version="1.0" encoding="utf-8"?>
<p:tagLst xmlns:p="http://schemas.openxmlformats.org/presentationml/2006/main">
  <p:tag name="KSO_WM_SLIDE_BACKGROUND_TYPE" val="frame"/>
</p:tagLst>
</file>

<file path=ppt/tags/tag126.xml><?xml version="1.0" encoding="utf-8"?>
<p:tagLst xmlns:p="http://schemas.openxmlformats.org/presentationml/2006/main">
  <p:tag name="KSO_WM_SLIDE_BACKGROUND_TYPE" val="frame"/>
</p:tagLst>
</file>

<file path=ppt/tags/tag127.xml><?xml version="1.0" encoding="utf-8"?>
<p:tagLst xmlns:p="http://schemas.openxmlformats.org/presentationml/2006/main">
  <p:tag name="KSO_WM_SLIDE_BACKGROUND_TYPE" val="frame"/>
</p:tagLst>
</file>

<file path=ppt/tags/tag128.xml><?xml version="1.0" encoding="utf-8"?>
<p:tagLst xmlns:p="http://schemas.openxmlformats.org/presentationml/2006/main">
  <p:tag name="KSO_WM_SLIDE_BACKGROUND_TYPE" val="frame"/>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98_5*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c"/>
  <p:tag name="KSO_WM_UNIT_DEC_AREA_ID" val="121a49c5dc50442dbb57cb871c0243a8"/>
  <p:tag name="KSO_WM_UNIT_DECORATE_INFO" val=""/>
  <p:tag name="KSO_WM_UNIT_SM_LIMIT_TYPE" val=""/>
  <p:tag name="KSO_WM_CHIP_FILLAREA_FILL_RULE" val="{&quot;fill_align&quot;:&quot;cm&quot;,&quot;fill_effect&quot;:[],&quot;fill_mode&quot;:&quot;full&quot;,&quot;sacle_strategy&quot;:&quot;stretch&quot;}"/>
  <p:tag name="KSO_WM_ASSEMBLE_CHIP_INDEX" val="605c0a11498a4cf3909498d2acce1c61"/>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3.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2598_1*a*1"/>
  <p:tag name="KSO_WM_TEMPLATE_CATEGORY" val="custom"/>
  <p:tag name="KSO_WM_TEMPLATE_INDEX" val="20202598"/>
  <p:tag name="KSO_WM_UNIT_LAYERLEVEL" val="1"/>
  <p:tag name="KSO_WM_TAG_VERSION" val="1.0"/>
  <p:tag name="KSO_WM_BEAUTIFY_FLAG" val="#wm#"/>
  <p:tag name="KSO_WM_UNIT_PRESET_TEXT" val="单击添加大标题"/>
  <p:tag name="KSO_WM_UNIT_DEFAULT_FONT" val="40;56;4"/>
  <p:tag name="KSO_WM_UNIT_BLOCK" val="0"/>
  <p:tag name="KSO_WM_UNIT_DEC_AREA_ID" val="8f142c553de54159b394ce7a84038905"/>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19b9452f09c44af6af73e86bfda2cfec"/>
  <p:tag name="KSO_WM_UNIT_TEXT_FILL_FORE_SCHEMECOLOR_INDEX_BRIGHTNESS" val="0.15"/>
  <p:tag name="KSO_WM_UNIT_TEXT_FILL_FORE_SCHEMECOLOR_INDEX" val="13"/>
  <p:tag name="KSO_WM_UNIT_TEXT_FILL_TYPE" val="1"/>
  <p:tag name="KSO_WM_TEMPLATE_ASSEMBLE_XID" val="5fa2046e58547e52881da4dc"/>
  <p:tag name="KSO_WM_TEMPLATE_ASSEMBLE_GROUPID" val="5fa1003d58547e52881d4087"/>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462e9385d92c4158b2d2e1f55bad3295"/>
  <p:tag name="KSO_WM_UNIT_DECORATE_INFO" val=""/>
  <p:tag name="KSO_WM_UNIT_SM_LIMIT_TYPE" val=""/>
  <p:tag name="KSO_WM_CHIP_FILLAREA_FILL_RULE" val="{&quot;fill_align&quot;:&quot;cm&quot;,&quot;fill_effect&quot;:[],&quot;fill_mode&quot;:&quot;full&quot;,&quot;sacle_strategy&quot;:&quot;stretch&quot;}"/>
  <p:tag name="KSO_WM_ASSEMBLE_CHIP_INDEX" val="07599a5732494944a963c5385cf05582"/>
  <p:tag name="KSO_WM_SLIDE_BACKGROUND_TYPE" val="leftRight"/>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40ad25d5b3724743bc8c4f0d8bc05f4e"/>
  <p:tag name="KSO_WM_UNIT_DECORATE_INFO" val=""/>
  <p:tag name="KSO_WM_UNIT_SM_LIMIT_TYPE" val=""/>
  <p:tag name="KSO_WM_CHIP_FILLAREA_FILL_RULE" val="{&quot;fill_align&quot;:&quot;cm&quot;,&quot;fill_effect&quot;:[],&quot;fill_mode&quot;:&quot;full&quot;,&quot;sacle_strategy&quot;:&quot;stretch&quot;}"/>
  <p:tag name="KSO_WM_ASSEMBLE_CHIP_INDEX" val="95e1ec4bf8f44c4b9314ac277d46db17"/>
  <p:tag name="KSO_WM_SLIDE_BACKGROUND_TYPE" val="leftRight"/>
</p:tagLst>
</file>

<file path=ppt/tags/tag132.xml><?xml version="1.0" encoding="utf-8"?>
<p:tagLst xmlns:p="http://schemas.openxmlformats.org/presentationml/2006/main">
  <p:tag name="KSO_WM_SLIDE_BACKGROUND_TYPE" val="leftRight"/>
</p:tagLst>
</file>

<file path=ppt/tags/tag133.xml><?xml version="1.0" encoding="utf-8"?>
<p:tagLst xmlns:p="http://schemas.openxmlformats.org/presentationml/2006/main">
  <p:tag name="KSO_WM_SLIDE_BACKGROUND_TYPE" val="leftRight"/>
</p:tagLst>
</file>

<file path=ppt/tags/tag134.xml><?xml version="1.0" encoding="utf-8"?>
<p:tagLst xmlns:p="http://schemas.openxmlformats.org/presentationml/2006/main">
  <p:tag name="KSO_WM_SLIDE_BACKGROUND_TYPE" val="leftRight"/>
</p:tagLst>
</file>

<file path=ppt/tags/tag135.xml><?xml version="1.0" encoding="utf-8"?>
<p:tagLst xmlns:p="http://schemas.openxmlformats.org/presentationml/2006/main">
  <p:tag name="KSO_WM_SLIDE_BACKGROUND_TYPE" val="leftRight"/>
</p:tagLst>
</file>

<file path=ppt/tags/tag136.xml><?xml version="1.0" encoding="utf-8"?>
<p:tagLst xmlns:p="http://schemas.openxmlformats.org/presentationml/2006/main">
  <p:tag name="KSO_WM_SLIDE_BACKGROUND_TYPE" val="leftRight"/>
</p:tagLst>
</file>

<file path=ppt/tags/tag137.xml><?xml version="1.0" encoding="utf-8"?>
<p:tagLst xmlns:p="http://schemas.openxmlformats.org/presentationml/2006/main">
  <p:tag name="KSO_WM_SLIDE_BACKGROUND_TYPE" val="leftRight"/>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98_5*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c"/>
  <p:tag name="KSO_WM_UNIT_DEC_AREA_ID" val="5bc716b18f9d44ad9e2b446a55289d2f"/>
  <p:tag name="KSO_WM_UNIT_DECORATE_INFO" val=""/>
  <p:tag name="KSO_WM_UNIT_SM_LIMIT_TYPE" val=""/>
  <p:tag name="KSO_WM_CHIP_FILLAREA_FILL_RULE" val="{&quot;fill_align&quot;:&quot;cm&quot;,&quot;fill_effect&quot;:[],&quot;fill_mode&quot;:&quot;full&quot;,&quot;sacle_strategy&quot;:&quot;stretch&quot;}"/>
  <p:tag name="KSO_WM_ASSEMBLE_CHIP_INDEX" val="4c509b6b5d694f90bcd3f32ceff92b02"/>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163bdb65c5de45168981ef0003c638e7"/>
  <p:tag name="KSO_WM_UNIT_DECORATE_INFO" val=""/>
  <p:tag name="KSO_WM_UNIT_SM_LIMIT_TYPE" val=""/>
  <p:tag name="KSO_WM_CHIP_FILLAREA_FILL_RULE" val="{&quot;fill_align&quot;:&quot;cm&quot;,&quot;fill_effect&quot;:[],&quot;fill_mode&quot;:&quot;full&quot;,&quot;sacle_strategy&quot;:&quot;stretch&quot;}"/>
  <p:tag name="KSO_WM_ASSEMBLE_CHIP_INDEX" val="d70ee5d2fc904801aa55112b0216dd95"/>
  <p:tag name="KSO_WM_SLIDE_BACKGROUND_TYPE" val="topBotto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4a2fb93cf2c144b6b6187f3201461454"/>
  <p:tag name="KSO_WM_UNIT_DECORATE_INFO" val=""/>
  <p:tag name="KSO_WM_UNIT_SM_LIMIT_TYPE" val=""/>
  <p:tag name="KSO_WM_CHIP_FILLAREA_FILL_RULE" val="{&quot;fill_align&quot;:&quot;cm&quot;,&quot;fill_effect&quot;:[],&quot;fill_mode&quot;:&quot;full&quot;,&quot;sacle_strategy&quot;:&quot;stretch&quot;}"/>
  <p:tag name="KSO_WM_ASSEMBLE_CHIP_INDEX" val="673cf85f80f94c33a98d406aac1b5378"/>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d95ba6e772fa4f0fa3a53175c213f77c"/>
  <p:tag name="KSO_WM_UNIT_DECORATE_INFO" val=""/>
  <p:tag name="KSO_WM_UNIT_SM_LIMIT_TYPE" val=""/>
  <p:tag name="KSO_WM_CHIP_FILLAREA_FILL_RULE" val="{&quot;fill_align&quot;:&quot;cm&quot;,&quot;fill_effect&quot;:[],&quot;fill_mode&quot;:&quot;full&quot;,&quot;sacle_strategy&quot;:&quot;stretch&quot;}"/>
  <p:tag name="KSO_WM_ASSEMBLE_CHIP_INDEX" val="907c2dc8c85444939bf785ef8c0f172f"/>
  <p:tag name="KSO_WM_SLIDE_BACKGROUND_TYPE" val="topBottom"/>
</p:tagLst>
</file>

<file path=ppt/tags/tag141.xml><?xml version="1.0" encoding="utf-8"?>
<p:tagLst xmlns:p="http://schemas.openxmlformats.org/presentationml/2006/main">
  <p:tag name="KSO_WM_SLIDE_BACKGROUND_TYPE" val="topBottom"/>
</p:tagLst>
</file>

<file path=ppt/tags/tag142.xml><?xml version="1.0" encoding="utf-8"?>
<p:tagLst xmlns:p="http://schemas.openxmlformats.org/presentationml/2006/main">
  <p:tag name="KSO_WM_SLIDE_BACKGROUND_TYPE" val="topBottom"/>
</p:tagLst>
</file>

<file path=ppt/tags/tag143.xml><?xml version="1.0" encoding="utf-8"?>
<p:tagLst xmlns:p="http://schemas.openxmlformats.org/presentationml/2006/main">
  <p:tag name="KSO_WM_SLIDE_BACKGROUND_TYPE" val="topBottom"/>
</p:tagLst>
</file>

<file path=ppt/tags/tag144.xml><?xml version="1.0" encoding="utf-8"?>
<p:tagLst xmlns:p="http://schemas.openxmlformats.org/presentationml/2006/main">
  <p:tag name="KSO_WM_SLIDE_BACKGROUND_TYPE" val="topBottom"/>
</p:tagLst>
</file>

<file path=ppt/tags/tag145.xml><?xml version="1.0" encoding="utf-8"?>
<p:tagLst xmlns:p="http://schemas.openxmlformats.org/presentationml/2006/main">
  <p:tag name="KSO_WM_SLIDE_BACKGROUND_TYPE" val="topBottom"/>
</p:tagLst>
</file>

<file path=ppt/tags/tag146.xml><?xml version="1.0" encoding="utf-8"?>
<p:tagLst xmlns:p="http://schemas.openxmlformats.org/presentationml/2006/main">
  <p:tag name="KSO_WM_SLIDE_BACKGROUND_TYPE" val="topBotto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98_5*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c"/>
  <p:tag name="KSO_WM_UNIT_DEC_AREA_ID" val="2967a409b9694b39a501dfb74b5be20d"/>
  <p:tag name="KSO_WM_UNIT_DECORATE_INFO" val=""/>
  <p:tag name="KSO_WM_UNIT_SM_LIMIT_TYPE" val=""/>
  <p:tag name="KSO_WM_CHIP_FILLAREA_FILL_RULE" val="{&quot;fill_align&quot;:&quot;cm&quot;,&quot;fill_effect&quot;:[],&quot;fill_mode&quot;:&quot;full&quot;,&quot;sacle_strategy&quot;:&quot;stretch&quot;}"/>
  <p:tag name="KSO_WM_ASSEMBLE_CHIP_INDEX" val="1eda33e218a24c01ba848d8f1ab2b3d4"/>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7df59e72a7ee4bb0b90010d43f06e0e5"/>
  <p:tag name="KSO_WM_UNIT_DECORATE_INFO" val=""/>
  <p:tag name="KSO_WM_UNIT_SM_LIMIT_TYPE" val=""/>
  <p:tag name="KSO_WM_CHIP_FILLAREA_FILL_RULE" val="{&quot;fill_align&quot;:&quot;cm&quot;,&quot;fill_effect&quot;:[],&quot;fill_mode&quot;:&quot;full&quot;,&quot;sacle_strategy&quot;:&quot;stretch&quot;}"/>
  <p:tag name="KSO_WM_ASSEMBLE_CHIP_INDEX" val="791f8f868b8549b8ac24452fa654c9b2"/>
  <p:tag name="KSO_WM_SLIDE_BACKGROUND_TYPE" val="bottomTop"/>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ef6a0712528f4bf785143d3852553d5a"/>
  <p:tag name="KSO_WM_UNIT_DECORATE_INFO" val=""/>
  <p:tag name="KSO_WM_UNIT_SM_LIMIT_TYPE" val=""/>
  <p:tag name="KSO_WM_CHIP_FILLAREA_FILL_RULE" val="{&quot;fill_align&quot;:&quot;cm&quot;,&quot;fill_effect&quot;:[],&quot;fill_mode&quot;:&quot;full&quot;,&quot;sacle_strategy&quot;:&quot;stretch&quot;}"/>
  <p:tag name="KSO_WM_ASSEMBLE_CHIP_INDEX" val="2e1baaf6b94141058e9ae858704b9749"/>
  <p:tag name="KSO_WM_SLIDE_BACKGROUND_TYPE" val="bottomTop"/>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d453d9ff14724e1582e928f1a42e8048"/>
  <p:tag name="KSO_WM_UNIT_DECORATE_INFO" val=""/>
  <p:tag name="KSO_WM_UNIT_SM_LIMIT_TYPE" val=""/>
  <p:tag name="KSO_WM_CHIP_FILLAREA_FILL_RULE" val="{&quot;fill_align&quot;:&quot;cm&quot;,&quot;fill_effect&quot;:[],&quot;fill_mode&quot;:&quot;full&quot;,&quot;sacle_strategy&quot;:&quot;stretch&quot;}"/>
  <p:tag name="KSO_WM_ASSEMBLE_CHIP_INDEX" val="45df1c5002934f41833d3ca185fb5e80"/>
</p:tagLst>
</file>

<file path=ppt/tags/tag150.xml><?xml version="1.0" encoding="utf-8"?>
<p:tagLst xmlns:p="http://schemas.openxmlformats.org/presentationml/2006/main">
  <p:tag name="KSO_WM_SLIDE_BACKGROUND_TYPE" val="bottomTop"/>
</p:tagLst>
</file>

<file path=ppt/tags/tag151.xml><?xml version="1.0" encoding="utf-8"?>
<p:tagLst xmlns:p="http://schemas.openxmlformats.org/presentationml/2006/main">
  <p:tag name="KSO_WM_SLIDE_BACKGROUND_TYPE" val="bottomTop"/>
</p:tagLst>
</file>

<file path=ppt/tags/tag152.xml><?xml version="1.0" encoding="utf-8"?>
<p:tagLst xmlns:p="http://schemas.openxmlformats.org/presentationml/2006/main">
  <p:tag name="KSO_WM_SLIDE_BACKGROUND_TYPE" val="bottomTop"/>
</p:tagLst>
</file>

<file path=ppt/tags/tag153.xml><?xml version="1.0" encoding="utf-8"?>
<p:tagLst xmlns:p="http://schemas.openxmlformats.org/presentationml/2006/main">
  <p:tag name="KSO_WM_SLIDE_BACKGROUND_TYPE" val="bottomTop"/>
</p:tagLst>
</file>

<file path=ppt/tags/tag154.xml><?xml version="1.0" encoding="utf-8"?>
<p:tagLst xmlns:p="http://schemas.openxmlformats.org/presentationml/2006/main">
  <p:tag name="KSO_WM_SLIDE_BACKGROUND_TYPE" val="bottomTop"/>
</p:tagLst>
</file>

<file path=ppt/tags/tag155.xml><?xml version="1.0" encoding="utf-8"?>
<p:tagLst xmlns:p="http://schemas.openxmlformats.org/presentationml/2006/main">
  <p:tag name="KSO_WM_SLIDE_BACKGROUND_TYPE" val="bottomTop"/>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98_5*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c"/>
  <p:tag name="KSO_WM_UNIT_DEC_AREA_ID" val="6e59605425894df78a5ca7e97dcc7a3e"/>
  <p:tag name="KSO_WM_UNIT_DECORATE_INFO" val=""/>
  <p:tag name="KSO_WM_UNIT_SM_LIMIT_TYPE" val=""/>
  <p:tag name="KSO_WM_CHIP_FILLAREA_FILL_RULE" val="{&quot;fill_align&quot;:&quot;cm&quot;,&quot;fill_effect&quot;:[],&quot;fill_mode&quot;:&quot;full&quot;,&quot;sacle_strategy&quot;:&quot;stretch&quot;}"/>
  <p:tag name="KSO_WM_ASSEMBLE_CHIP_INDEX" val="975f4e3d1aad4ac385cac4c330c0846e"/>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b809e5ab62c14104b8a19fd37441ac29"/>
  <p:tag name="KSO_WM_UNIT_DECORATE_INFO" val=""/>
  <p:tag name="KSO_WM_UNIT_SM_LIMIT_TYPE" val=""/>
  <p:tag name="KSO_WM_CHIP_FILLAREA_FILL_RULE" val="{&quot;fill_align&quot;:&quot;cm&quot;,&quot;fill_effect&quot;:[],&quot;fill_mode&quot;:&quot;full&quot;,&quot;sacle_strategy&quot;:&quot;stretch&quot;}"/>
  <p:tag name="KSO_WM_ASSEMBLE_CHIP_INDEX" val="a01eb3afacab48d3817f0c4dbf598754"/>
  <p:tag name="KSO_WM_SLIDE_BACKGROUND_TYPE" val="navigation"/>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96bb621b98114d239432aa5d1a19202b"/>
  <p:tag name="KSO_WM_UNIT_DECORATE_INFO" val=""/>
  <p:tag name="KSO_WM_UNIT_SM_LIMIT_TYPE" val=""/>
  <p:tag name="KSO_WM_CHIP_FILLAREA_FILL_RULE" val="{&quot;fill_align&quot;:&quot;cm&quot;,&quot;fill_effect&quot;:[],&quot;fill_mode&quot;:&quot;full&quot;,&quot;sacle_strategy&quot;:&quot;stretch&quot;}"/>
  <p:tag name="KSO_WM_ASSEMBLE_CHIP_INDEX" val="ed6b6d01f2e14531be50359ff342e202"/>
  <p:tag name="KSO_WM_SLIDE_BACKGROUND_TYPE" val="navigation"/>
</p:tagLst>
</file>

<file path=ppt/tags/tag159.xml><?xml version="1.0" encoding="utf-8"?>
<p:tagLst xmlns:p="http://schemas.openxmlformats.org/presentationml/2006/main">
  <p:tag name="KSO_WM_SLIDE_BACKGROUND_TYPE" val="navigation"/>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4a2fb93cf2c144b6b6187f3201461454"/>
  <p:tag name="KSO_WM_UNIT_DECORATE_INFO" val=""/>
  <p:tag name="KSO_WM_UNIT_SM_LIMIT_TYPE" val=""/>
  <p:tag name="KSO_WM_CHIP_FILLAREA_FILL_RULE" val="{&quot;fill_align&quot;:&quot;cm&quot;,&quot;fill_effect&quot;:[],&quot;fill_mode&quot;:&quot;full&quot;,&quot;sacle_strategy&quot;:&quot;stretch&quot;}"/>
  <p:tag name="KSO_WM_ASSEMBLE_CHIP_INDEX" val="673cf85f80f94c33a98d406aac1b5378"/>
</p:tagLst>
</file>

<file path=ppt/tags/tag160.xml><?xml version="1.0" encoding="utf-8"?>
<p:tagLst xmlns:p="http://schemas.openxmlformats.org/presentationml/2006/main">
  <p:tag name="KSO_WM_SLIDE_BACKGROUND_TYPE" val="navigation"/>
</p:tagLst>
</file>

<file path=ppt/tags/tag161.xml><?xml version="1.0" encoding="utf-8"?>
<p:tagLst xmlns:p="http://schemas.openxmlformats.org/presentationml/2006/main">
  <p:tag name="KSO_WM_SLIDE_BACKGROUND_TYPE" val="navigation"/>
</p:tagLst>
</file>

<file path=ppt/tags/tag162.xml><?xml version="1.0" encoding="utf-8"?>
<p:tagLst xmlns:p="http://schemas.openxmlformats.org/presentationml/2006/main">
  <p:tag name="KSO_WM_SLIDE_BACKGROUND_TYPE" val="navigation"/>
</p:tagLst>
</file>

<file path=ppt/tags/tag163.xml><?xml version="1.0" encoding="utf-8"?>
<p:tagLst xmlns:p="http://schemas.openxmlformats.org/presentationml/2006/main">
  <p:tag name="KSO_WM_SLIDE_BACKGROUND_TYPE" val="navigation"/>
</p:tagLst>
</file>

<file path=ppt/tags/tag164.xml><?xml version="1.0" encoding="utf-8"?>
<p:tagLst xmlns:p="http://schemas.openxmlformats.org/presentationml/2006/main">
  <p:tag name="KSO_WM_SLIDE_BACKGROUND_TYPE" val="navigation"/>
</p:tagLst>
</file>

<file path=ppt/tags/tag165.xml><?xml version="1.0" encoding="utf-8"?>
<p:tagLst xmlns:p="http://schemas.openxmlformats.org/presentationml/2006/main">
  <p:tag name="KSO_WM_SLIDE_BACKGROUND_TYPE" val="navigation"/>
</p:tagLst>
</file>

<file path=ppt/tags/tag166.xml><?xml version="1.0" encoding="utf-8"?>
<p:tagLst xmlns:p="http://schemas.openxmlformats.org/presentationml/2006/main">
  <p:tag name="KSO_WM_SLIDE_BACKGROUND_TYPE" val="navigation"/>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98_5*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c"/>
  <p:tag name="KSO_WM_UNIT_DEC_AREA_ID" val="5da31fed585048ed98cdbf2b38bf6118"/>
  <p:tag name="KSO_WM_UNIT_DECORATE_INFO" val=""/>
  <p:tag name="KSO_WM_UNIT_SM_LIMIT_TYPE" val=""/>
  <p:tag name="KSO_WM_CHIP_FILLAREA_FILL_RULE" val="{&quot;fill_align&quot;:&quot;cm&quot;,&quot;fill_effect&quot;:[],&quot;fill_mode&quot;:&quot;full&quot;,&quot;sacle_strategy&quot;:&quot;stretch&quot;}"/>
  <p:tag name="KSO_WM_ASSEMBLE_CHIP_INDEX" val="7444c40021614b54b364c04ddf445701"/>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009cd762397e47da91dd67dc71b4cd96"/>
  <p:tag name="KSO_WM_UNIT_DECORATE_INFO" val=""/>
  <p:tag name="KSO_WM_UNIT_SM_LIMIT_TYPE" val=""/>
  <p:tag name="KSO_WM_CHIP_FILLAREA_FILL_RULE" val="{&quot;fill_align&quot;:&quot;cm&quot;,&quot;fill_effect&quot;:[],&quot;fill_mode&quot;:&quot;full&quot;,&quot;sacle_strategy&quot;:&quot;stretch&quot;}"/>
  <p:tag name="KSO_WM_ASSEMBLE_CHIP_INDEX" val="2c93332646ab4e8c8d1afc637109404b"/>
  <p:tag name="KSO_WM_SLIDE_BACKGROUND_TYPE" val="belt"/>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88d9ec27cac44a21965bab1002f0b563"/>
  <p:tag name="KSO_WM_UNIT_DECORATE_INFO" val=""/>
  <p:tag name="KSO_WM_UNIT_SM_LIMIT_TYPE" val=""/>
  <p:tag name="KSO_WM_CHIP_FILLAREA_FILL_RULE" val="{&quot;fill_align&quot;:&quot;cm&quot;,&quot;fill_effect&quot;:[],&quot;fill_mode&quot;:&quot;full&quot;,&quot;sacle_strategy&quot;:&quot;stretch&quot;}"/>
  <p:tag name="KSO_WM_ASSEMBLE_CHIP_INDEX" val="9a16203911cf4eb38e1f66cb4bf70a71"/>
  <p:tag name="KSO_WM_SLIDE_BACKGROUND_TYPE" val="belt"/>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d453d9ff14724e1582e928f1a42e8048"/>
  <p:tag name="KSO_WM_UNIT_DECORATE_INFO" val=""/>
  <p:tag name="KSO_WM_UNIT_SM_LIMIT_TYPE" val=""/>
  <p:tag name="KSO_WM_CHIP_FILLAREA_FILL_RULE" val="{&quot;fill_align&quot;:&quot;cm&quot;,&quot;fill_effect&quot;:[],&quot;fill_mode&quot;:&quot;full&quot;,&quot;sacle_strategy&quot;:&quot;stretch&quot;}"/>
  <p:tag name="KSO_WM_ASSEMBLE_CHIP_INDEX" val="45df1c5002934f41833d3ca185fb5e80"/>
</p:tagLst>
</file>

<file path=ppt/tags/tag170.xml><?xml version="1.0" encoding="utf-8"?>
<p:tagLst xmlns:p="http://schemas.openxmlformats.org/presentationml/2006/main">
  <p:tag name="KSO_WM_SLIDE_BACKGROUND_TYPE" val="belt"/>
</p:tagLst>
</file>

<file path=ppt/tags/tag171.xml><?xml version="1.0" encoding="utf-8"?>
<p:tagLst xmlns:p="http://schemas.openxmlformats.org/presentationml/2006/main">
  <p:tag name="KSO_WM_SLIDE_BACKGROUND_TYPE" val="belt"/>
</p:tagLst>
</file>

<file path=ppt/tags/tag172.xml><?xml version="1.0" encoding="utf-8"?>
<p:tagLst xmlns:p="http://schemas.openxmlformats.org/presentationml/2006/main">
  <p:tag name="KSO_WM_SLIDE_BACKGROUND_TYPE" val="belt"/>
</p:tagLst>
</file>

<file path=ppt/tags/tag173.xml><?xml version="1.0" encoding="utf-8"?>
<p:tagLst xmlns:p="http://schemas.openxmlformats.org/presentationml/2006/main">
  <p:tag name="KSO_WM_SLIDE_BACKGROUND_TYPE" val="belt"/>
</p:tagLst>
</file>

<file path=ppt/tags/tag174.xml><?xml version="1.0" encoding="utf-8"?>
<p:tagLst xmlns:p="http://schemas.openxmlformats.org/presentationml/2006/main">
  <p:tag name="KSO_WM_SLIDE_BACKGROUND_TYPE" val="belt"/>
</p:tagLst>
</file>

<file path=ppt/tags/tag175.xml><?xml version="1.0" encoding="utf-8"?>
<p:tagLst xmlns:p="http://schemas.openxmlformats.org/presentationml/2006/main">
  <p:tag name="KSO_WM_TEMPLATE_CATEGORY" val="custom"/>
  <p:tag name="KSO_WM_TEMPLATE_INDEX" val="20202598"/>
</p:tagLst>
</file>

<file path=ppt/tags/tag176.xml><?xml version="1.0" encoding="utf-8"?>
<p:tagLst xmlns:p="http://schemas.openxmlformats.org/presentationml/2006/main">
  <p:tag name="KSO_WM_TEMPLATE_CATEGORY" val="custom"/>
  <p:tag name="KSO_WM_TEMPLATE_INDEX" val="20202598"/>
</p:tagLst>
</file>

<file path=ppt/tags/tag177.xml><?xml version="1.0" encoding="utf-8"?>
<p:tagLst xmlns:p="http://schemas.openxmlformats.org/presentationml/2006/main">
  <p:tag name="KSO_WM_BEAUTIFY_FLAG" val="#wm#"/>
  <p:tag name="KSO_WM_TAG_VERSION" val="1.0"/>
  <p:tag name="KSO_WM_TEMPLATE_CATEGORY" val="custom"/>
  <p:tag name="KSO_WM_TEMPLATE_INDEX" val="20202598"/>
</p:tagLst>
</file>

<file path=ppt/tags/tag178.xml><?xml version="1.0" encoding="utf-8"?>
<p:tagLst xmlns:p="http://schemas.openxmlformats.org/presentationml/2006/main">
  <p:tag name="KSO_WM_BEAUTIFY_FLAG" val="#wm#"/>
  <p:tag name="KSO_WM_TEMPLATE_CATEGORY" val="custom"/>
  <p:tag name="KSO_WM_TEMPLATE_INDEX" val="20202598"/>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98_1*a*1"/>
  <p:tag name="KSO_WM_TEMPLATE_CATEGORY" val="custom"/>
  <p:tag name="KSO_WM_TEMPLATE_INDEX" val="20202598"/>
  <p:tag name="KSO_WM_UNIT_LAYERLEVEL" val="1"/>
  <p:tag name="KSO_WM_TAG_VERSION" val="1.0"/>
  <p:tag name="KSO_WM_BEAUTIFY_FLAG" val="#wm#"/>
  <p:tag name="KSO_WM_UNIT_ISCONTENTSTITLE" val="0"/>
  <p:tag name="KSO_WM_UNIT_NOCLEAR" val="0"/>
  <p:tag name="KSO_WM_UNIT_VALUE" val="18"/>
  <p:tag name="KSO_WM_UNIT_TYPE" val="a"/>
  <p:tag name="KSO_WM_UNIT_INDEX" val="1"/>
  <p:tag name="KSO_WM_UNIT_ISNUMDGMTITLE" val="0"/>
  <p:tag name="KSO_WM_UNIT_PRESET_TEXT" val="单击此处编辑标题内容"/>
  <p:tag name="KSO_WM_UNIT_BLOCK" val="0"/>
  <p:tag name="KSO_WM_UNIT_DEC_AREA_ID" val="bd2ca10138f24ff3ac281ea334bb2efb"/>
  <p:tag name="KSO_WM_UNIT_DEFAULT_FONT" val="24;60;4"/>
  <p:tag name="KSO_WM_CHIP_GROUPID" val="5f2a1c7c45e1f15ec24fe41c"/>
  <p:tag name="KSO_WM_CHIP_XID" val="5f2a1c7c45e1f15ec24fe41d"/>
  <p:tag name="KSO_WM_CHIP_FILLAREA_FILL_RULE" val="{&quot;fill_align&quot;:&quot;cm&quot;,&quot;fill_mode&quot;:&quot;adaptive&quot;,&quot;sacle_strategy&quot;:&quot;smart&quot;}"/>
  <p:tag name="KSO_WM_ASSEMBLE_CHIP_INDEX" val="d1afe29027134450b7cbd32def7595db"/>
  <p:tag name="KSO_WM_UNIT_TEXT_FILL_FORE_SCHEMECOLOR_INDEX_BRIGHTNESS" val="0.15"/>
  <p:tag name="KSO_WM_UNIT_TEXT_FILL_FORE_SCHEMECOLOR_INDEX" val="13"/>
  <p:tag name="KSO_WM_UNIT_TEXT_FILL_TYPE" val="1"/>
  <p:tag name="KSO_WM_TEMPLATE_ASSEMBLE_XID" val="5fa2046e58547e52881da4ec"/>
  <p:tag name="KSO_WM_TEMPLATE_ASSEMBLE_GROUPID" val="5fa2046e58547e52881da4ec"/>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2*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9"/>
  <p:tag name="KSO_WM_UNIT_DEC_AREA_ID" val="c0c16ce0b2654a0aaaf521ef43d6b399"/>
  <p:tag name="KSO_WM_UNIT_DECORATE_INFO" val=""/>
  <p:tag name="KSO_WM_UNIT_SM_LIMIT_TYPE" val=""/>
  <p:tag name="KSO_WM_CHIP_FILLAREA_FILL_RULE" val="{&quot;fill_align&quot;:&quot;lm&quot;,&quot;fill_effect&quot;:[],&quot;fill_mode&quot;:&quot;adaptive&quot;,&quot;sacle_strategy&quot;:&quot;stretch&quot;}"/>
  <p:tag name="KSO_WM_ASSEMBLE_CHIP_INDEX" val="0f238d45f21141028292e94c6208be81"/>
</p:tagLst>
</file>

<file path=ppt/tags/tag180.xml><?xml version="1.0" encoding="utf-8"?>
<p:tagLst xmlns:p="http://schemas.openxmlformats.org/presentationml/2006/main">
  <p:tag name="KSO_WM_CHIP_INFOS" val="{&quot;layout_type&quot;:&quot;formiddle3&quot;,&quot;slide_type&quot;:[&quot;title&quot;],&quot;aspect_ratio&quot;:&quot;16:9&quot;}"/>
  <p:tag name="KSO_WM_CHIP_XID" val="5ebe041a0ac41c4a0a52557e"/>
  <p:tag name="KSO_WM_CHIP_FILLPROP" val="[[{&quot;fill_id&quot;:&quot;0fc8cb0b5be24332a6c5a6db9e174d8a&quot;,&quot;fill_align&quot;:&quot;cm&quot;,&quot;text_align&quot;:&quot;cm&quot;,&quot;text_direction&quot;:&quot;horizontal&quot;,&quot;chip_types&quot;:[&quot;text&quot;,&quot;header&quot;]}]]"/>
  <p:tag name="KSO_WM_SLIDE_ID" val="custom20202598_1"/>
  <p:tag name="KSO_WM_TEMPLATE_SUBCATEGORY" val="21"/>
  <p:tag name="KSO_WM_TEMPLATE_MASTER_TYPE" val="1"/>
  <p:tag name="KSO_WM_TEMPLATE_COLOR_TYPE" val="1"/>
  <p:tag name="KSO_WM_SLIDE_TYPE" val="title"/>
  <p:tag name="KSO_WM_SLIDE_SUBTYPE" val="pureTxt"/>
  <p:tag name="KSO_WM_SLIDE_ITEM_CNT" val="0"/>
  <p:tag name="KSO_WM_SLIDE_INDEX" val="1"/>
  <p:tag name="KSO_WM_SLIDE_SIZE" val="700*380"/>
  <p:tag name="KSO_WM_SLIDE_POSITION" val="130*79"/>
  <p:tag name="KSO_WM_TAG_VERSION" val="1.0"/>
  <p:tag name="KSO_WM_BEAUTIFY_FLAG" val="#wm#"/>
  <p:tag name="KSO_WM_TEMPLATE_CATEGORY" val="custom"/>
  <p:tag name="KSO_WM_TEMPLATE_INDEX" val="20202598"/>
  <p:tag name="KSO_WM_SLIDE_LAYOUT" val="a_b"/>
  <p:tag name="KSO_WM_SLIDE_LAYOUT_CNT" val="1_1"/>
  <p:tag name="KSO_WM_CHIP_GROUPID" val="5ebf6661ddc3daf3fef3f760"/>
  <p:tag name="KSO_WM_SLIDE_LAYOUT_INFO" val="{&quot;id&quot;:&quot;2020-11-04T09:31:38&quot;,&quot;maxSize&quot;:{&quot;size1&quot;:57.15543235496238},&quot;minSize&quot;:{&quot;size1&quot;:46.95543235496238},&quot;normalSize&quot;:{&quot;size1&quot;:52.055432354962385},&quot;subLayout&quot;:[{&quot;id&quot;:&quot;2020-11-04T09:31:38&quot;,&quot;margin&quot;:{&quot;bottom&quot;:0.367331862449646,&quot;left&quot;:7.618722438812256,&quot;right&quot;:7.611490249633789,&quot;top&quot;:4.419619560241699},&quot;type&quot;:0},{&quot;id&quot;:&quot;2020-11-04T09:31:38&quot;,&quot;margin&quot;:{&quot;bottom&quot;:4.4196248054504395,&quot;left&quot;:4.589639186859131,&quot;right&quot;:4.582406520843506,&quot;top&quot;:0.5654932260513306},&quot;type&quot;:0}],&quot;type&quot;:0}"/>
  <p:tag name="KSO_WM_SLIDE_BK_DARK_LIGHT" val="2"/>
  <p:tag name="KSO_WM_SLIDE_BACKGROUND_TYPE" val="general"/>
  <p:tag name="KSO_WM_SLIDE_SUPPORT_FEATURE_TYPE" val="0"/>
  <p:tag name="KSO_WM_TEMPLATE_MASTER_THUMB_INDEX" val="12"/>
  <p:tag name="KSO_WM_TEMPLATE_ASSEMBLE_XID" val="5fa2046e58547e52881da4ec"/>
  <p:tag name="KSO_WM_TEMPLATE_ASSEMBLE_GROUPID" val="5fa2046e58547e52881da4ec"/>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4a2fb93cf2c144b6b6187f3201461454"/>
  <p:tag name="KSO_WM_UNIT_DECORATE_INFO" val=""/>
  <p:tag name="KSO_WM_UNIT_SM_LIMIT_TYPE" val=""/>
  <p:tag name="KSO_WM_CHIP_FILLAREA_FILL_RULE" val="{&quot;fill_align&quot;:&quot;cm&quot;,&quot;fill_effect&quot;:[],&quot;fill_mode&quot;:&quot;full&quot;,&quot;sacle_strategy&quot;:&quot;stretch&quot;}"/>
  <p:tag name="KSO_WM_ASSEMBLE_CHIP_INDEX" val="673cf85f80f94c33a98d406aac1b5378"/>
  <p:tag name="KSO_WM_SLIDE_BACKGROUND_TYPE" val="general"/>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d453d9ff14724e1582e928f1a42e8048"/>
  <p:tag name="KSO_WM_UNIT_DECORATE_INFO" val=""/>
  <p:tag name="KSO_WM_UNIT_SM_LIMIT_TYPE" val=""/>
  <p:tag name="KSO_WM_CHIP_FILLAREA_FILL_RULE" val="{&quot;fill_align&quot;:&quot;cm&quot;,&quot;fill_effect&quot;:[],&quot;fill_mode&quot;:&quot;full&quot;,&quot;sacle_strategy&quot;:&quot;stretch&quot;}"/>
  <p:tag name="KSO_WM_ASSEMBLE_CHIP_INDEX" val="45df1c5002934f41833d3ca185fb5e80"/>
  <p:tag name="KSO_WM_SLIDE_BACKGROUND_TYPE" val="general"/>
</p:tagLst>
</file>

<file path=ppt/tags/tag183.xml><?xml version="1.0" encoding="utf-8"?>
<p:tagLst xmlns:p="http://schemas.openxmlformats.org/presentationml/2006/main">
  <p:tag name="KSO_WM_UNIT_ADJUSTLAYOUT_ID" val="20"/>
  <p:tag name="KSO_WM_UNIT_COLOR_SCHEME_SHAPE_ID" val="2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diagram20211834_1*i*1"/>
  <p:tag name="KSO_WM_TEMPLATE_CATEGORY" val="diagram"/>
  <p:tag name="KSO_WM_TEMPLATE_INDEX" val="20211834"/>
  <p:tag name="KSO_WM_UNIT_LAYERLEVEL" val="1"/>
  <p:tag name="KSO_WM_TAG_VERSION" val="1.0"/>
  <p:tag name="KSO_WM_BEAUTIFY_FLAG" val="#wm#"/>
  <p:tag name="KSO_WM_UNIT_BLOCK" val="0"/>
  <p:tag name="KSO_WM_UNIT_SM_LIMIT_TYPE" val="2"/>
  <p:tag name="KSO_WM_UNIT_DEC_AREA_ID" val="6c7b902bc2db41d19c46218b86c979c4"/>
  <p:tag name="KSO_WM_UNIT_DECORATE_INFO" val="{&quot;DecorateInfoH&quot;:{&quot;IsAbs&quot;:true},&quot;DecorateInfoW&quot;:{&quot;IsAbs&quot;:true},&quot;DecorateInfoX&quot;:{&quot;IsAbs&quot;:true,&quot;Pos&quot;:1},&quot;DecorateInfoY&quot;:{&quot;IsAbs&quot;:true,&quot;Pos&quot;:0},&quot;ReferentInfo&quot;:{&quot;Id&quot;:&quot;114e9e5a92744ab8b6c9f98aec45767c&quot;,&quot;X&quot;:{&quot;Pos&quot;:1},&quot;Y&quot;:{&quot;Pos&quot;:2}},&quot;whChangeMode&quot;:0}"/>
  <p:tag name="KSO_WM_CHIP_GROUPID" val="5f0d97f38050c250ba657cf5"/>
  <p:tag name="KSO_WM_CHIP_XID" val="5f6323060e9bcbd1695b1864"/>
  <p:tag name="KSO_WM_UNIT_TEXT_FILL_FORE_SCHEMECOLOR_INDEX_BRIGHTNESS" val="0"/>
  <p:tag name="KSO_WM_UNIT_TEXT_FILL_FORE_SCHEMECOLOR_INDEX" val="14"/>
  <p:tag name="KSO_WM_UNIT_TEXT_FILL_TYPE" val="1"/>
  <p:tag name="KSO_WM_UNIT_VALUE" val="840"/>
  <p:tag name="KSO_WM_TEMPLATE_ASSEMBLE_XID" val="60656f2d4054ed1e2fb804f0"/>
  <p:tag name="KSO_WM_TEMPLATE_ASSEMBLE_GROUPID" val="60656f2d4054ed1e2fb804f0"/>
</p:tagLst>
</file>

<file path=ppt/tags/tag184.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11834_1*a*1"/>
  <p:tag name="KSO_WM_TEMPLATE_CATEGORY" val="diagram"/>
  <p:tag name="KSO_WM_TEMPLATE_INDEX" val="20211834"/>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114e9e5a92744ab8b6c9f98aec45767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ea339b6fdd449cbab1234e8236d8f17"/>
  <p:tag name="KSO_WM_UNIT_TEXT_FILL_FORE_SCHEMECOLOR_INDEX_BRIGHTNESS" val="0"/>
  <p:tag name="KSO_WM_UNIT_TEXT_FILL_FORE_SCHEMECOLOR_INDEX" val="13"/>
  <p:tag name="KSO_WM_UNIT_TEXT_FILL_TYPE" val="1"/>
  <p:tag name="KSO_WM_TEMPLATE_ASSEMBLE_XID" val="60656f2d4054ed1e2fb804f0"/>
  <p:tag name="KSO_WM_TEMPLATE_ASSEMBLE_GROUPID" val="60656f2d4054ed1e2fb804f0"/>
</p:tagLst>
</file>

<file path=ppt/tags/tag185.xml><?xml version="1.0" encoding="utf-8"?>
<p:tagLst xmlns:p="http://schemas.openxmlformats.org/presentationml/2006/main">
  <p:tag name="KSO_WM_UNIT_VALUE" val="931*1480"/>
  <p:tag name="KSO_WM_UNIT_HIGHLIGHT" val="0"/>
  <p:tag name="KSO_WM_UNIT_COMPATIBLE" val="0"/>
  <p:tag name="KSO_WM_UNIT_DIAGRAM_ISNUMVISUAL" val="0"/>
  <p:tag name="KSO_WM_UNIT_DIAGRAM_ISREFERUNIT" val="0"/>
  <p:tag name="KSO_WM_UNIT_TYPE" val="d"/>
  <p:tag name="KSO_WM_UNIT_INDEX" val="1"/>
  <p:tag name="KSO_WM_UNIT_ID" val="diagram20211834_1*d*1"/>
  <p:tag name="KSO_WM_TEMPLATE_CATEGORY" val="diagram"/>
  <p:tag name="KSO_WM_TEMPLATE_INDEX" val="20211834"/>
  <p:tag name="KSO_WM_UNIT_LAYERLEVEL" val="1"/>
  <p:tag name="KSO_WM_TAG_VERSION" val="1.0"/>
  <p:tag name="KSO_WM_BEAUTIFY_FLAG" val="#wm#"/>
  <p:tag name="KSO_WM_CHIP_GROUPID" val="5e7310da9a230a26b9e88a19"/>
  <p:tag name="KSO_WM_CHIP_XID" val="5e7310da9a230a26b9e88a1a"/>
  <p:tag name="KSO_WM_UNIT_DEC_AREA_ID" val="1b1d3bfc8d91419ab9ef46a1624469f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8ee43474b774fe59dc21223b6f059e8"/>
  <p:tag name="KSO_WM_UNIT_SUPPORT_UNIT_TYPE" val="[&quot;l&quot;,&quot;m&quot;,&quot;n&quot;,&quot;o&quot;,&quot;p&quot;,&quot;q&quot;,&quot;r&quot;,&quot;δ&quot;,&quot;ε&quot;,&quot;ζ&quot;,&quot;η&quot;,&quot;d&quot;,&quot;α&quot;,&quot;θ&quot;]"/>
  <p:tag name="KSO_WM_TEMPLATE_ASSEMBLE_XID" val="60656f2d4054ed1e2fb804f0"/>
  <p:tag name="KSO_WM_TEMPLATE_ASSEMBLE_GROUPID" val="60656f2d4054ed1e2fb804f0"/>
</p:tagLst>
</file>

<file path=ppt/tags/tag18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834_1*f*1"/>
  <p:tag name="KSO_WM_TEMPLATE_CATEGORY" val="diagram"/>
  <p:tag name="KSO_WM_TEMPLATE_INDEX" val="20211834"/>
  <p:tag name="KSO_WM_UNIT_LAYERLEVEL" val="1"/>
  <p:tag name="KSO_WM_TAG_VERSION" val="1.0"/>
  <p:tag name="KSO_WM_BEAUTIFY_FLAG" val="#wm#"/>
  <p:tag name="KSO_WM_UNIT_DEFAULT_FONT" val="14;20;2"/>
  <p:tag name="KSO_WM_UNIT_BLOCK" val="0"/>
  <p:tag name="KSO_WM_UNIT_VALUE" val="180"/>
  <p:tag name="KSO_WM_UNIT_SHOW_EDIT_AREA_INDICATION" val="1"/>
  <p:tag name="KSO_WM_CHIP_GROUPID" val="5e6b05596848fb12bee65ac8"/>
  <p:tag name="KSO_WM_CHIP_XID" val="5e6b05596848fb12bee65aca"/>
  <p:tag name="KSO_WM_UNIT_DEC_AREA_ID" val="3de515827a884c8dbb3508ccd33426e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6c3d47b252424a5caed534ee123c20fb"/>
  <p:tag name="KSO_WM_UNIT_TEXT_FILL_FORE_SCHEMECOLOR_INDEX_BRIGHTNESS" val="0.25"/>
  <p:tag name="KSO_WM_UNIT_TEXT_FILL_FORE_SCHEMECOLOR_INDEX" val="13"/>
  <p:tag name="KSO_WM_UNIT_TEXT_FILL_TYPE" val="1"/>
  <p:tag name="KSO_WM_TEMPLATE_ASSEMBLE_XID" val="60656f2d4054ed1e2fb804f0"/>
  <p:tag name="KSO_WM_TEMPLATE_ASSEMBLE_GROUPID" val="60656f2d4054ed1e2fb804f0"/>
</p:tagLst>
</file>

<file path=ppt/tags/tag187.xml><?xml version="1.0" encoding="utf-8"?>
<p:tagLst xmlns:p="http://schemas.openxmlformats.org/presentationml/2006/main">
  <p:tag name="KSO_WM_SLIDE_ID" val="diagram20211834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420"/>
  <p:tag name="KSO_WM_SLIDE_POSITION" val="0*60"/>
  <p:tag name="KSO_WM_TAG_VERSION" val="1.0"/>
  <p:tag name="KSO_WM_BEAUTIFY_FLAG" val="#wm#"/>
  <p:tag name="KSO_WM_TEMPLATE_CATEGORY" val="diagram"/>
  <p:tag name="KSO_WM_TEMPLATE_INDEX" val="20211834"/>
  <p:tag name="KSO_WM_SLIDE_LAYOUT" val="a_d_f"/>
  <p:tag name="KSO_WM_SLIDE_LAYOUT_CNT" val="1_1_1"/>
  <p:tag name="KSO_WM_SLIDE_BACKGROUND" val="[&quot;general&quot;]"/>
  <p:tag name="KSO_WM_SLIDE_RATIO" val="1.777778"/>
  <p:tag name="KSO_WM_SLIDE_CAN_ADD_NAVIGATION" val="1"/>
  <p:tag name="KSO_WM_SLIDE_LAYOUT_INFO" val="{&quot;backgroundInfo&quot;:[{&quot;bottom&quot;:0,&quot;bottomAbs&quot;:false,&quot;left&quot;:0,&quot;leftAbs&quot;:false,&quot;right&quot;:0,&quot;rightAbs&quot;:false,&quot;top&quot;:0,&quot;topAbs&quot;:false,&quot;type&quot;:&quot;general&quot;}],&quot;id&quot;:&quot;2021-04-01T15:32:23&quot;,&quot;maxSize&quot;:{&quot;size1&quot;:24.6},&quot;minSize&quot;:{&quot;size1&quot;:20.1},&quot;normalSize&quot;:{&quot;size1&quot;:20.100185185185186},&quot;subLayout&quot;:[{&quot;id&quot;:&quot;2021-04-01T15:32:23&quot;,&quot;margin&quot;:{&quot;bottom&quot;:0.02600000612437725,&quot;left&quot;:1.6929999589920044,&quot;right&quot;:1.6929999589920044,&quot;top&quot;:1.6929999589920044},&quot;type&quot;:0},{&quot;direction&quot;:1,&quot;id&quot;:&quot;2021-04-01T15:32:23&quot;,&quot;maxSize&quot;:{&quot;size1&quot;:67.59739599220143},&quot;minSize&quot;:{&quot;size1&quot;:48.797395992201444},&quot;normalSize&quot;:{&quot;size1&quot;:50.516145992201444},&quot;subLayout&quot;:[{&quot;id&quot;:&quot;2021-04-01T15:32:23&quot;,&quot;margin&quot;:{&quot;bottom&quot;:3.38700008392334,&quot;left&quot;:1.6950000524520874,&quot;right&quot;:0.02600000612437725,&quot;top&quot;:2.0899999141693115},&quot;type&quot;:0},{&quot;id&quot;:&quot;2021-04-01T15:32:23&quot;,&quot;margin&quot;:{&quot;bottom&quot;:3.38700008392334,&quot;left&quot;:1.243999719619751,&quot;right&quot;:1.6929999589920044,&quot;top&quot;:2.0899999141693115},&quot;type&quot;:0}],&quot;type&quot;:0}],&quot;type&quot;:0}"/>
  <p:tag name="KSO_WM_CHIP_INFOS" val="{&quot;layout_type&quot;:&quot;topbottom&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f6323060e9bcbd1695b1864"/>
  <p:tag name="KSO_WM_CHIP_FILLPROP" val="[[{&quot;fill_id&quot;:&quot;a20438be26f445178ea9f09425b591ee&quot;,&quot;fill_align&quot;:&quot;lm&quot;,&quot;text_align&quot;:&quot;lm&quot;,&quot;text_direction&quot;:&quot;horizontal&quot;,&quot;chip_types&quot;:[&quot;header&quot;]},{&quot;fill_id&quot;:&quot;86de63fca37947a78befc1167a6053ac&quot;,&quot;fill_align&quot;:&quot;cm&quot;,&quot;text_align&quot;:&quot;cm&quot;,&quot;text_direction&quot;:&quot;horizontal&quot;,&quot;chip_types&quot;:[&quot;diagram&quot;,&quot;picture&quot;,&quot;chart&quot;,&quot;video&quot;],&quot;support_features&quot;:[&quot;collage&quot;,&quot;carousel&quot;]},{&quot;fill_id&quot;:&quot;4f8bd4117bcb433f88e74e9106233bf7&quot;,&quot;fill_align&quot;:&quot;cm&quot;,&quot;text_align&quot;:&quot;lm&quot;,&quot;text_direction&quot;:&quot;horizontal&quot;,&quot;chip_types&quot;:[&quot;text&quot;]}],[{&quot;fill_id&quot;:&quot;a20438be26f445178ea9f09425b591ee&quot;,&quot;fill_align&quot;:&quot;lm&quot;,&quot;text_align&quot;:&quot;lm&quot;,&quot;text_direction&quot;:&quot;horizontal&quot;,&quot;chip_types&quot;:[&quot;header&quot;]},{&quot;fill_id&quot;:&quot;86de63fca37947a78befc1167a6053ac&quot;,&quot;fill_align&quot;:&quot;cm&quot;,&quot;text_align&quot;:&quot;lm&quot;,&quot;text_direction&quot;:&quot;horizontal&quot;,&quot;chip_types&quot;:[&quot;text&quot;]},{&quot;fill_id&quot;:&quot;4f8bd4117bcb433f88e74e9106233bf7&quot;,&quot;fill_align&quot;:&quot;cm&quot;,&quot;text_align&quot;:&quot;cm&quot;,&quot;text_direction&quot;:&quot;horizontal&quot;,&quot;chip_types&quot;:[&quot;picture&quot;]}]]"/>
  <p:tag name="KSO_WM_CHIP_GROUPID" val="5f0d97f38050c250ba657cf5"/>
  <p:tag name="KSO_WM_SLIDE_BK_DARK_LIGHT" val="2"/>
  <p:tag name="KSO_WM_SLIDE_BACKGROUND_TYPE" val="general"/>
  <p:tag name="KSO_WM_SLIDE_SUPPORT_FEATURE_TYPE" val="3"/>
  <p:tag name="KSO_WM_TEMPLATE_ASSEMBLE_XID" val="60656f2d4054ed1e2fb804f0"/>
  <p:tag name="KSO_WM_TEMPLATE_ASSEMBLE_GROUPID" val="60656f2d4054ed1e2fb804f0"/>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4a2fb93cf2c144b6b6187f3201461454"/>
  <p:tag name="KSO_WM_UNIT_DECORATE_INFO" val=""/>
  <p:tag name="KSO_WM_UNIT_SM_LIMIT_TYPE" val=""/>
  <p:tag name="KSO_WM_CHIP_FILLAREA_FILL_RULE" val="{&quot;fill_align&quot;:&quot;cm&quot;,&quot;fill_effect&quot;:[],&quot;fill_mode&quot;:&quot;full&quot;,&quot;sacle_strategy&quot;:&quot;stretch&quot;}"/>
  <p:tag name="KSO_WM_ASSEMBLE_CHIP_INDEX" val="673cf85f80f94c33a98d406aac1b5378"/>
  <p:tag name="KSO_WM_SLIDE_BACKGROUND_TYPE" val="general"/>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d453d9ff14724e1582e928f1a42e8048"/>
  <p:tag name="KSO_WM_UNIT_DECORATE_INFO" val=""/>
  <p:tag name="KSO_WM_UNIT_SM_LIMIT_TYPE" val=""/>
  <p:tag name="KSO_WM_CHIP_FILLAREA_FILL_RULE" val="{&quot;fill_align&quot;:&quot;cm&quot;,&quot;fill_effect&quot;:[],&quot;fill_mode&quot;:&quot;full&quot;,&quot;sacle_strategy&quot;:&quot;stretch&quot;}"/>
  <p:tag name="KSO_WM_ASSEMBLE_CHIP_INDEX" val="45df1c5002934f41833d3ca185fb5e80"/>
  <p:tag name="KSO_WM_SLIDE_BACKGROUND_TYPE" val="general"/>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cfdc390c138d482990a9ca443cf1a99e"/>
  <p:tag name="KSO_WM_UNIT_DECORATE_INFO" val=""/>
  <p:tag name="KSO_WM_UNIT_SM_LIMIT_TYPE" val=""/>
  <p:tag name="KSO_WM_CHIP_FILLAREA_FILL_RULE" val="{&quot;fill_align&quot;:&quot;cm&quot;,&quot;fill_effect&quot;:[],&quot;fill_mode&quot;:&quot;full&quot;,&quot;sacle_strategy&quot;:&quot;stretch&quot;}"/>
  <p:tag name="KSO_WM_ASSEMBLE_CHIP_INDEX" val="5d9fc438ca83480d9e1df48b60f00c57"/>
</p:tagLst>
</file>

<file path=ppt/tags/tag190.xml><?xml version="1.0" encoding="utf-8"?>
<p:tagLst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
  <p:tag name="KSO_WM_UNIT_ID" val="diagram20215219_1*ζ_h_i*1_1_1"/>
  <p:tag name="KSO_WM_TEMPLATE_CATEGORY" val="diagram"/>
  <p:tag name="KSO_WM_TEMPLATE_INDEX" val="20215219"/>
  <p:tag name="KSO_WM_UNIT_LAYERLEVEL" val="1_1_1"/>
  <p:tag name="KSO_WM_TAG_VERSION" val="1.0"/>
  <p:tag name="KSO_WM_BEAUTIFY_FLAG" val="#wm#"/>
  <p:tag name="KSO_WM_UNIT_DIAGRAM_MODELTYPE" val="creativePicture"/>
  <p:tag name="KSO_WM_UNIT_USESOURCEFORMAT_APPLY"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91.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69_1*a*1"/>
  <p:tag name="KSO_WM_TEMPLATE_CATEGORY" val="diagram"/>
  <p:tag name="KSO_WM_TEMPLATE_INDEX" val="20217069"/>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7d34eee6f014901845657622b69ecd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88226f64087744e1a8841c51db8703b1"/>
  <p:tag name="KSO_WM_UNIT_TEXT_FILL_FORE_SCHEMECOLOR_INDEX_BRIGHTNESS" val="0"/>
  <p:tag name="KSO_WM_UNIT_TEXT_FILL_FORE_SCHEMECOLOR_INDEX" val="13"/>
  <p:tag name="KSO_WM_UNIT_TEXT_FILL_TYPE" val="1"/>
  <p:tag name="KSO_WM_TEMPLATE_ASSEMBLE_XID" val="606570524054ed1e2fb814c2"/>
  <p:tag name="KSO_WM_TEMPLATE_ASSEMBLE_GROUPID" val="606570524054ed1e2fb814c2"/>
</p:tagLst>
</file>

<file path=ppt/tags/tag19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69_1*f*1"/>
  <p:tag name="KSO_WM_TEMPLATE_CATEGORY" val="diagram"/>
  <p:tag name="KSO_WM_TEMPLATE_INDEX" val="20217069"/>
  <p:tag name="KSO_WM_UNIT_LAYERLEVEL" val="1"/>
  <p:tag name="KSO_WM_TAG_VERSION" val="1.0"/>
  <p:tag name="KSO_WM_BEAUTIFY_FLAG" val="#wm#"/>
  <p:tag name="KSO_WM_UNIT_DEFAULT_FONT" val="14;20;2"/>
  <p:tag name="KSO_WM_UNIT_BLOCK" val="0"/>
  <p:tag name="KSO_WM_UNIT_VALUE" val="90"/>
  <p:tag name="KSO_WM_UNIT_SHOW_EDIT_AREA_INDICATION" val="1"/>
  <p:tag name="KSO_WM_CHIP_GROUPID" val="5e6b05596848fb12bee65ac8"/>
  <p:tag name="KSO_WM_CHIP_XID" val="5e6b05596848fb12bee65aca"/>
  <p:tag name="KSO_WM_UNIT_DEC_AREA_ID" val="46ab471ebe5046c689d117c3ccfe512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954ebfd14f7b44f1888c8f9819c6029a"/>
  <p:tag name="KSO_WM_UNIT_TEXT_FILL_FORE_SCHEMECOLOR_INDEX_BRIGHTNESS" val="0.25"/>
  <p:tag name="KSO_WM_UNIT_TEXT_FILL_FORE_SCHEMECOLOR_INDEX" val="13"/>
  <p:tag name="KSO_WM_UNIT_TEXT_FILL_TYPE" val="1"/>
  <p:tag name="KSO_WM_TEMPLATE_ASSEMBLE_XID" val="606570524054ed1e2fb814c2"/>
  <p:tag name="KSO_WM_TEMPLATE_ASSEMBLE_GROUPID" val="606570524054ed1e2fb814c2"/>
</p:tagLst>
</file>

<file path=ppt/tags/tag193.xml><?xml version="1.0" encoding="utf-8"?>
<p:tagLst xmlns:p="http://schemas.openxmlformats.org/presentationml/2006/main">
  <p:tag name="KSO_WM_SLIDE_ID" val="diagram2021706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12*444"/>
  <p:tag name="KSO_WM_SLIDE_POSITION" val="0*48"/>
  <p:tag name="KSO_WM_TAG_VERSION" val="1.0"/>
  <p:tag name="KSO_WM_BEAUTIFY_FLAG" val="#wm#"/>
  <p:tag name="KSO_WM_TEMPLATE_CATEGORY" val="diagram"/>
  <p:tag name="KSO_WM_TEMPLATE_INDEX" val="20217069"/>
  <p:tag name="KSO_WM_SLIDE_LAYOUT" val="a_d_f"/>
  <p:tag name="KSO_WM_SLIDE_LAYOUT_CNT" val="1_1_1"/>
  <p:tag name="KSO_WM_SLIDE_BACKGROUND" val="[&quot;navigation&quot;]"/>
  <p:tag name="KSO_WM_SLIDE_RATIO" val="1.777778"/>
  <p:tag name="KSO_WM_SLIDE_CAN_ADD_NAVIGATION" val="1"/>
  <p:tag name="KSO_WM_SLIDE_LAYOUT_INFO" val="{&quot;direction&quot;:1,&quot;id&quot;:&quot;2021-04-01T16:16:05&quot;,&quot;maxSize&quot;:{&quot;size1&quot;:58.8},&quot;minSize&quot;:{&quot;size1&quot;:38.8},&quot;normalSize&quot;:{&quot;size1&quot;:49.11249999999999},&quot;subLayout&quot;:[{&quot;id&quot;:&quot;2021-04-01T16:16:05&quot;,&quot;maxSize&quot;:{&quot;size1&quot;:42.19968634711372},&quot;minSize&quot;:{&quot;size1&quot;:17.799686347113717},&quot;normalSize&quot;:{&quot;size1&quot;:35.26635301378039},&quot;subLayout&quot;:[{&quot;id&quot;:&quot;2021-04-01T16:16:05&quot;,&quot;margin&quot;:{&quot;bottom&quot;:1.2699999809265137,&quot;left&quot;:2.117000102996826,&quot;right&quot;:0.02600000612437725,&quot;top&quot;:1.6929999589920044},&quot;type&quot;:0},{&quot;id&quot;:&quot;2021-04-01T16:16:05&quot;,&quot;margin&quot;:{&quot;bottom&quot;:1.6929999589920044,&quot;left&quot;:2.117000102996826,&quot;right&quot;:0.02600000612437725,&quot;top&quot;:1.6929999589920044},&quot;type&quot;:0}],&quot;type&quot;:0},{&quot;id&quot;:&quot;2021-04-01T16:16:05&quot;,&quot;margin&quot;:{&quot;bottom&quot;:1.6929999589920044,&quot;left&quot;:1.6670000553131104,&quot;right&quot;:1.6929999589920044,&quot;top&quot;:1.6929999589920044},&quot;type&quot;:0}],&quot;type&quot;:0}"/>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fb27998712faa657a7b0"/>
  <p:tag name="KSO_WM_CHIP_FILLPROP" val="[[{&quot;text_align&quot;:&quot;cm&quot;,&quot;text_direction&quot;:&quot;horizontal&quot;,&quot;support_features&quot;:[&quot;creativepic&quot;],&quot;support_big_font&quot;:false,&quot;picture_toward&quot;:1,&quot;picture_dockside&quot;:[],&quot;fill_id&quot;:&quot;c63a7e4072264d37bb9fc2fc7696d2ba&quot;,&quot;fill_align&quot;:&quot;cm&quot;,&quot;chip_types&quot;:[&quot;picture&quot;]},{&quot;text_align&quot;:&quot;lt&quot;,&quot;text_direction&quot;:&quot;horizontal&quot;,&quot;support_big_font&quot;:false,&quot;picture_toward&quot;:0,&quot;picture_dockside&quot;:[],&quot;fill_id&quot;:&quot;5d35ed4a31e74ee7b109b4a5825bd3a1&quot;,&quot;fill_align&quot;:&quot;lt&quot;,&quot;chip_types&quot;:[&quot;header&quot;]},{&quot;text_align&quot;:&quot;lt&quot;,&quot;text_direction&quot;:&quot;horizontal&quot;,&quot;support_big_font&quot;:false,&quot;picture_toward&quot;:0,&quot;picture_dockside&quot;:[],&quot;fill_id&quot;:&quot;1b84d96436fd4949826b9d5ad09a53d4&quot;,&quot;fill_align&quot;:&quot;lt&quot;,&quot;chip_types&quot;:[&quot;text&quot;]}]]"/>
  <p:tag name="KSO_WM_CHIP_DECFILLPROP" val="[]"/>
  <p:tag name="KSO_WM_CHIP_GROUPID" val="5facfb27998712faa657a7af"/>
  <p:tag name="KSO_WM_SLIDE_BK_DARK_LIGHT" val="2"/>
  <p:tag name="KSO_WM_SLIDE_BACKGROUND_TYPE" val="general"/>
  <p:tag name="KSO_WM_SLIDE_SUPPORT_FEATURE_TYPE" val="8"/>
  <p:tag name="KSO_WM_TEMPLATE_ASSEMBLE_XID" val="606570524054ed1e2fb814c2"/>
  <p:tag name="KSO_WM_TEMPLATE_ASSEMBLE_GROUPID" val="606570524054ed1e2fb814c2"/>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009cd762397e47da91dd67dc71b4cd96"/>
  <p:tag name="KSO_WM_UNIT_DECORATE_INFO" val=""/>
  <p:tag name="KSO_WM_UNIT_SM_LIMIT_TYPE" val=""/>
  <p:tag name="KSO_WM_CHIP_FILLAREA_FILL_RULE" val="{&quot;fill_align&quot;:&quot;cm&quot;,&quot;fill_effect&quot;:[],&quot;fill_mode&quot;:&quot;full&quot;,&quot;sacle_strategy&quot;:&quot;stretch&quot;}"/>
  <p:tag name="KSO_WM_ASSEMBLE_CHIP_INDEX" val="2c93332646ab4e8c8d1afc637109404b"/>
  <p:tag name="KSO_WM_SLIDE_BACKGROUND_TYPE" val="belt"/>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88d9ec27cac44a21965bab1002f0b563"/>
  <p:tag name="KSO_WM_UNIT_DECORATE_INFO" val=""/>
  <p:tag name="KSO_WM_UNIT_SM_LIMIT_TYPE" val=""/>
  <p:tag name="KSO_WM_CHIP_FILLAREA_FILL_RULE" val="{&quot;fill_align&quot;:&quot;cm&quot;,&quot;fill_effect&quot;:[],&quot;fill_mode&quot;:&quot;full&quot;,&quot;sacle_strategy&quot;:&quot;stretch&quot;}"/>
  <p:tag name="KSO_WM_ASSEMBLE_CHIP_INDEX" val="9a16203911cf4eb38e1f66cb4bf70a71"/>
  <p:tag name="KSO_WM_SLIDE_BACKGROUND_TYPE" val="belt"/>
</p:tagLst>
</file>

<file path=ppt/tags/tag196.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07820_1*a*1"/>
  <p:tag name="KSO_WM_TEMPLATE_CATEGORY" val="diagram"/>
  <p:tag name="KSO_WM_TEMPLATE_INDEX" val="20207820"/>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3d252a12809c455984f4efc86a2fe44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36c7b99284604af3943d43cd89f8271d"/>
  <p:tag name="KSO_WM_UNIT_SUPPORT_BIG_FONT" val="1"/>
  <p:tag name="KSO_WM_UNIT_TEXT_FILL_FORE_SCHEMECOLOR_INDEX_BRIGHTNESS" val="0"/>
  <p:tag name="KSO_WM_UNIT_TEXT_FILL_FORE_SCHEMECOLOR_INDEX" val="13"/>
  <p:tag name="KSO_WM_UNIT_TEXT_FILL_TYPE" val="1"/>
  <p:tag name="KSO_WM_TEMPLATE_ASSEMBLE_XID" val="60656e714054ed1e2fb7f8c5"/>
  <p:tag name="KSO_WM_TEMPLATE_ASSEMBLE_GROUPID" val="60656e714054ed1e2fb7f8c5"/>
</p:tagLst>
</file>

<file path=ppt/tags/tag197.xml><?xml version="1.0" encoding="utf-8"?>
<p:tagLst xmlns:p="http://schemas.openxmlformats.org/presentationml/2006/main">
  <p:tag name="KSO_WM_UNIT_VALUE" val="592*1396"/>
  <p:tag name="KSO_WM_UNIT_HIGHLIGHT" val="0"/>
  <p:tag name="KSO_WM_UNIT_COMPATIBLE" val="0"/>
  <p:tag name="KSO_WM_UNIT_DIAGRAM_ISNUMVISUAL" val="0"/>
  <p:tag name="KSO_WM_UNIT_DIAGRAM_ISREFERUNIT" val="0"/>
  <p:tag name="KSO_WM_UNIT_TYPE" val="d"/>
  <p:tag name="KSO_WM_UNIT_INDEX" val="1"/>
  <p:tag name="KSO_WM_UNIT_ID" val="diagram20207820_1*d*1"/>
  <p:tag name="KSO_WM_TEMPLATE_CATEGORY" val="diagram"/>
  <p:tag name="KSO_WM_TEMPLATE_INDEX" val="20207820"/>
  <p:tag name="KSO_WM_UNIT_LAYERLEVEL" val="1"/>
  <p:tag name="KSO_WM_TAG_VERSION" val="1.0"/>
  <p:tag name="KSO_WM_BEAUTIFY_FLAG" val="#wm#"/>
  <p:tag name="KSO_WM_CHIP_GROUPID" val="5e7310da9a230a26b9e88a19"/>
  <p:tag name="KSO_WM_CHIP_XID" val="5e7310da9a230a26b9e88a1a"/>
  <p:tag name="KSO_WM_UNIT_DEC_AREA_ID" val="804cb34a9fc24e2e905fd82a863dc35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bd69211852694e48883e1862d825223a"/>
  <p:tag name="KSO_WM_UNIT_SUPPORT_BIG_FONT" val="1"/>
  <p:tag name="KSO_WM_UNIT_SUPPORT_UNIT_TYPE" val="[&quot;d&quot;]"/>
  <p:tag name="KSO_WM_TEMPLATE_ASSEMBLE_XID" val="60656e714054ed1e2fb7f8c5"/>
  <p:tag name="KSO_WM_TEMPLATE_ASSEMBLE_GROUPID" val="60656e714054ed1e2fb7f8c5"/>
</p:tagLst>
</file>

<file path=ppt/tags/tag19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820_1*f*1"/>
  <p:tag name="KSO_WM_TEMPLATE_CATEGORY" val="diagram"/>
  <p:tag name="KSO_WM_TEMPLATE_INDEX" val="20207820"/>
  <p:tag name="KSO_WM_UNIT_LAYERLEVEL" val="1"/>
  <p:tag name="KSO_WM_TAG_VERSION" val="1.0"/>
  <p:tag name="KSO_WM_BEAUTIFY_FLAG" val="#wm#"/>
  <p:tag name="KSO_WM_UNIT_DEFAULT_FONT" val="14;20;2"/>
  <p:tag name="KSO_WM_UNIT_BLOCK" val="0"/>
  <p:tag name="KSO_WM_UNIT_VALUE" val="144"/>
  <p:tag name="KSO_WM_UNIT_SHOW_EDIT_AREA_INDICATION" val="1"/>
  <p:tag name="KSO_WM_CHIP_GROUPID" val="5e6b05596848fb12bee65ac8"/>
  <p:tag name="KSO_WM_CHIP_XID" val="5e6b05596848fb12bee65aca"/>
  <p:tag name="KSO_WM_UNIT_DEC_AREA_ID" val="60f0aaddc7f848a6aa4aa091d8c29d8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01545c082184305972b7c42f8268f1c"/>
  <p:tag name="KSO_WM_UNIT_SUPPORT_UNIT_TYPE" val="[&quot;d&quot;,&quot;α&quot;,&quot;β&quot;]"/>
  <p:tag name="KSO_WM_UNIT_TEXT_FILL_FORE_SCHEMECOLOR_INDEX_BRIGHTNESS" val="0.25"/>
  <p:tag name="KSO_WM_UNIT_TEXT_FILL_FORE_SCHEMECOLOR_INDEX" val="13"/>
  <p:tag name="KSO_WM_UNIT_TEXT_FILL_TYPE" val="1"/>
  <p:tag name="KSO_WM_TEMPLATE_ASSEMBLE_XID" val="60656e714054ed1e2fb7f8c5"/>
  <p:tag name="KSO_WM_TEMPLATE_ASSEMBLE_GROUPID" val="60656e714054ed1e2fb7f8c5"/>
</p:tagLst>
</file>

<file path=ppt/tags/tag199.xml><?xml version="1.0" encoding="utf-8"?>
<p:tagLst xmlns:p="http://schemas.openxmlformats.org/presentationml/2006/main">
  <p:tag name="KSO_WM_SLIDE_ID" val="diagram20207820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396"/>
  <p:tag name="KSO_WM_SLIDE_POSITION" val="0*71"/>
  <p:tag name="KSO_WM_TAG_VERSION" val="1.0"/>
  <p:tag name="KSO_WM_BEAUTIFY_FLAG" val="#wm#"/>
  <p:tag name="KSO_WM_TEMPLATE_CATEGORY" val="diagram"/>
  <p:tag name="KSO_WM_TEMPLATE_INDEX" val="20207820"/>
  <p:tag name="KSO_WM_SLIDE_LAYOUT" val="a_d_f"/>
  <p:tag name="KSO_WM_SLIDE_LAYOUT_CNT" val="1_1_1"/>
  <p:tag name="KSO_WM_SLIDE_BACKGROUND" val="[&quot;belt&quot;]"/>
  <p:tag name="KSO_WM_SLIDE_RATIO" val="1.777778"/>
  <p:tag name="KSO_WM_SLIDE_CAN_ADD_NAVIGATION" val="1"/>
  <p:tag name="KSO_WM_SLIDE_LAYOUT_INFO" val="{&quot;backgroundInfo&quot;:[{&quot;bottom&quot;:0.13333334,&quot;bottomAbs&quot;:false,&quot;left&quot;:0,&quot;leftAbs&quot;:false,&quot;right&quot;:0,&quot;rightAbs&quot;:false,&quot;top&quot;:0.13333334,&quot;topAbs&quot;:false,&quot;type&quot;:&quot;belt&quot;}],&quot;direction&quot;:1,&quot;id&quot;:&quot;2021-04-01T14:58:58&quot;,&quot;maxSize&quot;:{&quot;size1&quot;:54.99963902926538},&quot;minSize&quot;:{&quot;size1&quot;:42.49963902926538},&quot;normalSize&quot;:{&quot;size1&quot;:48.43713902926538},&quot;subLayout&quot;:[{&quot;id&quot;:&quot;2021-04-01T14:58:58&quot;,&quot;maxSize&quot;:{&quot;size1&quot;:51.1},&quot;minSize&quot;:{&quot;size1&quot;:37.9},&quot;normalSize&quot;:{&quot;size1&quot;:43.733333333333334},&quot;subLayout&quot;:[{&quot;id&quot;:&quot;2021-04-01T14:58:58&quot;,&quot;margin&quot;:{&quot;bottom&quot;:0.02600000612437725,&quot;left&quot;:3.38700008392334,&quot;right&quot;:1.2699999809265137,&quot;top&quot;:5.079999923706055},&quot;type&quot;:0},{&quot;id&quot;:&quot;2021-04-01T14:58:58&quot;,&quot;margin&quot;:{&quot;bottom&quot;:5.079999923706055,&quot;left&quot;:3.38700008392334,&quot;right&quot;:1.2699999809265137,&quot;top&quot;:0.8199999928474426},&quot;type&quot;:0}],&quot;type&quot;:0},{&quot;id&quot;:&quot;2021-04-01T14:58:58&quot;,&quot;margin&quot;:{&quot;bottom&quot;:5.079999923706055,&quot;left&quot;:0,&quot;right&quot;:3.385999917984009,&quot;top&quot;:5.079999923706055},&quot;type&quot;:0}],&quot;type&quot;:0}"/>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b&quot;,&quot;text_direction&quot;:&quot;horizontal&quot;,&quot;support_big_font&quot;:true,&quot;fill_id&quot;:&quot;e4d6cf17b06746db8dd93c359cfe17f1&quot;,&quot;fill_align&quot;:&quot;lb&quot;,&quot;chip_types&quot;:[&quot;header&quot;]},{&quot;text_align&quot;:&quot;lt&quot;,&quot;text_direction&quot;:&quot;horizontal&quot;,&quot;support_big_font&quot;:true,&quot;fill_id&quot;:&quot;c1719bd3232846479042527f9529d883&quot;,&quot;fill_align&quot;:&quot;lt&quot;,&quot;chip_types&quot;:[&quot;text&quot;,&quot;picture&quot;]},{&quot;text_align&quot;:&quot;lm&quot;,&quot;text_direction&quot;:&quot;horizontal&quot;,&quot;support_features&quot;:[&quot;collage&quot;,&quot;carousel&quot;],&quot;support_big_font&quot;:false,&quot;fill_id&quot;:&quot;1e68c64403914b6b8616f5eb6a4d8957&quot;,&quot;fill_align&quot;:&quot;lm&quot;,&quot;chip_types&quot;:[&quot;pictext&quot;,&quot;text&quot;,&quot;picture&quot;,&quot;chart&quot;,&quot;table&quot;]}]]"/>
  <p:tag name="KSO_WM_CHIP_XID" val="5eecb7cea758c1ec0b708a87"/>
  <p:tag name="KSO_WM_CHIP_DECFILLPROP" val="[]"/>
  <p:tag name="KSO_WM_CHIP_GROUPID" val="5eecb7cea758c1ec0b708a86"/>
  <p:tag name="KSO_WM_SLIDE_BK_DARK_LIGHT" val="2"/>
  <p:tag name="KSO_WM_SLIDE_BACKGROUND_TYPE" val="belt"/>
  <p:tag name="KSO_WM_SLIDE_SUPPORT_FEATURE_TYPE" val="0"/>
  <p:tag name="KSO_WM_TEMPLATE_ASSEMBLE_XID" val="60656e714054ed1e2fb7f8c5"/>
  <p:tag name="KSO_WM_TEMPLATE_ASSEMBLE_GROUPID" val="60656e714054ed1e2fb7f8c5"/>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4a2fb93cf2c144b6b6187f3201461454"/>
  <p:tag name="KSO_WM_UNIT_DECORATE_INFO" val=""/>
  <p:tag name="KSO_WM_UNIT_SM_LIMIT_TYPE" val=""/>
  <p:tag name="KSO_WM_CHIP_FILLAREA_FILL_RULE" val="{&quot;fill_align&quot;:&quot;cm&quot;,&quot;fill_effect&quot;:[],&quot;fill_mode&quot;:&quot;full&quot;,&quot;sacle_strategy&quot;:&quot;stretch&quot;}"/>
  <p:tag name="KSO_WM_ASSEMBLE_CHIP_INDEX" val="673cf85f80f94c33a98d406aac1b5378"/>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4a2fb93cf2c144b6b6187f3201461454"/>
  <p:tag name="KSO_WM_UNIT_DECORATE_INFO" val=""/>
  <p:tag name="KSO_WM_UNIT_SM_LIMIT_TYPE" val=""/>
  <p:tag name="KSO_WM_CHIP_FILLAREA_FILL_RULE" val="{&quot;fill_align&quot;:&quot;cm&quot;,&quot;fill_effect&quot;:[],&quot;fill_mode&quot;:&quot;full&quot;,&quot;sacle_strategy&quot;:&quot;stretch&quot;}"/>
  <p:tag name="KSO_WM_ASSEMBLE_CHIP_INDEX" val="673cf85f80f94c33a98d406aac1b5378"/>
  <p:tag name="KSO_WM_SLIDE_BACKGROUND_TYPE" val="general"/>
  <p:tag name="KSO_WM_UNIT_PLACING_PICTURE_USER_VIEWPORT" val="{&quot;height&quot;:1134,&quot;width&quot;:1134}"/>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d453d9ff14724e1582e928f1a42e8048"/>
  <p:tag name="KSO_WM_UNIT_DECORATE_INFO" val=""/>
  <p:tag name="KSO_WM_UNIT_SM_LIMIT_TYPE" val=""/>
  <p:tag name="KSO_WM_CHIP_FILLAREA_FILL_RULE" val="{&quot;fill_align&quot;:&quot;cm&quot;,&quot;fill_effect&quot;:[],&quot;fill_mode&quot;:&quot;full&quot;,&quot;sacle_strategy&quot;:&quot;stretch&quot;}"/>
  <p:tag name="KSO_WM_ASSEMBLE_CHIP_INDEX" val="45df1c5002934f41833d3ca185fb5e80"/>
  <p:tag name="KSO_WM_SLIDE_BACKGROUND_TYPE" val="general"/>
  <p:tag name="KSO_WM_UNIT_PLACING_PICTURE_USER_VIEWPORT" val="{&quot;height&quot;:1134,&quot;width&quot;:1134}"/>
</p:tagLst>
</file>

<file path=ppt/tags/tag202.xml><?xml version="1.0" encoding="utf-8"?>
<p:tagLst xmlns:p="http://schemas.openxmlformats.org/presentationml/2006/main">
  <p:tag name="KSO_WM_UNIT_ISCONTENTSTITLE" val="0"/>
  <p:tag name="KSO_WM_UNIT_ISNUMDGMTITLE" val="0"/>
  <p:tag name="KSO_WM_UNIT_PRESET_TEXT" val="单击此处添加大标题内容"/>
  <p:tag name="KSO_WM_UNIT_NOCLEAR" val="0"/>
  <p:tag name="KSO_WM_UNIT_VALUE" val="21"/>
  <p:tag name="KSO_WM_UNIT_HIGHLIGHT" val="0"/>
  <p:tag name="KSO_WM_UNIT_COMPATIBLE" val="0"/>
  <p:tag name="KSO_WM_UNIT_DIAGRAM_ISNUMVISUAL" val="0"/>
  <p:tag name="KSO_WM_UNIT_DIAGRAM_ISREFERUNIT" val="0"/>
  <p:tag name="KSO_WM_UNIT_TYPE" val="a"/>
  <p:tag name="KSO_WM_UNIT_INDEX" val="1"/>
  <p:tag name="KSO_WM_UNIT_ID" val="diagram20213033_1*a*1"/>
  <p:tag name="KSO_WM_TEMPLATE_CATEGORY" val="diagram"/>
  <p:tag name="KSO_WM_TEMPLATE_INDEX" val="20213033"/>
  <p:tag name="KSO_WM_UNIT_LAYERLEVEL" val="1"/>
  <p:tag name="KSO_WM_TAG_VERSION" val="1.0"/>
  <p:tag name="KSO_WM_BEAUTIFY_FLAG" val="#wm#"/>
  <p:tag name="KSO_WM_UNIT_SHOW_EDIT_AREA_INDICATION" val="1"/>
  <p:tag name="KSO_WM_UNIT_DEFAULT_FONT" val="24;44;4"/>
  <p:tag name="KSO_WM_UNIT_BLOCK" val="0"/>
  <p:tag name="KSO_WM_UNIT_DEC_AREA_ID" val="e27b180b10cc44d882709921d30ed8a2"/>
  <p:tag name="KSO_WM_CHIP_GROUPID" val="5f0681562c9c209bb8bb14eb"/>
  <p:tag name="KSO_WM_CHIP_XID" val="5f0681562c9c209bb8bb14ec"/>
  <p:tag name="KSO_WM_CHIP_FILLAREA_FILL_RULE" val="{&quot;fill_align&quot;:&quot;lt&quot;,&quot;fill_mode&quot;:&quot;full&quot;,&quot;sacle_strategy&quot;:&quot;smart&quot;}"/>
  <p:tag name="KSO_WM_ASSEMBLE_CHIP_INDEX" val="940ae9f5c08e46229ca82350cf755d15"/>
  <p:tag name="KSO_WM_UNIT_TEXT_FILL_FORE_SCHEMECOLOR_INDEX_BRIGHTNESS" val="0"/>
  <p:tag name="KSO_WM_UNIT_TEXT_FILL_FORE_SCHEMECOLOR_INDEX" val="13"/>
  <p:tag name="KSO_WM_UNIT_TEXT_FILL_TYPE" val="1"/>
  <p:tag name="KSO_WM_TEMPLATE_ASSEMBLE_XID" val="60656f2c4054ed1e2fb804dc"/>
  <p:tag name="KSO_WM_TEMPLATE_ASSEMBLE_GROUPID" val="60656f2c4054ed1e2fb804dc"/>
</p:tagLst>
</file>

<file path=ppt/tags/tag203.xml><?xml version="1.0" encoding="utf-8"?>
<p:tagLst xmlns:p="http://schemas.openxmlformats.org/presentationml/2006/main">
  <p:tag name="KSO_WM_UNIT_VALUE" val="976*1539"/>
  <p:tag name="KSO_WM_UNIT_HIGHLIGHT" val="0"/>
  <p:tag name="KSO_WM_UNIT_COMPATIBLE" val="0"/>
  <p:tag name="KSO_WM_UNIT_DIAGRAM_ISNUMVISUAL" val="0"/>
  <p:tag name="KSO_WM_UNIT_DIAGRAM_ISREFERUNIT" val="0"/>
  <p:tag name="KSO_WM_UNIT_TYPE" val="d"/>
  <p:tag name="KSO_WM_UNIT_INDEX" val="1"/>
  <p:tag name="KSO_WM_UNIT_ID" val="diagram20213033_1*d*1"/>
  <p:tag name="KSO_WM_TEMPLATE_CATEGORY" val="diagram"/>
  <p:tag name="KSO_WM_TEMPLATE_INDEX" val="20213033"/>
  <p:tag name="KSO_WM_UNIT_LAYERLEVEL" val="1"/>
  <p:tag name="KSO_WM_TAG_VERSION" val="1.0"/>
  <p:tag name="KSO_WM_BEAUTIFY_FLAG" val="#wm#"/>
  <p:tag name="KSO_WM_CHIP_GROUPID" val="5e7310da9a230a26b9e88a19"/>
  <p:tag name="KSO_WM_CHIP_XID" val="5e7310da9a230a26b9e88a1a"/>
  <p:tag name="KSO_WM_UNIT_DEC_AREA_ID" val="8036f8b1479240db9c1032e74c45ff3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b75ae17a62f4411798e7bd88bc6cb095"/>
  <p:tag name="KSO_WM_UNIT_SUPPORT_UNIT_TYPE" val="[&quot;l&quot;,&quot;m&quot;,&quot;n&quot;,&quot;o&quot;,&quot;p&quot;,&quot;q&quot;,&quot;r&quot;,&quot;δ&quot;,&quot;ε&quot;,&quot;ζ&quot;,&quot;η&quot;,&quot;d&quot;,&quot;α&quot;,&quot;β&quot;,&quot;θ&quot;]"/>
  <p:tag name="KSO_WM_TEMPLATE_ASSEMBLE_XID" val="60656f2c4054ed1e2fb804dc"/>
  <p:tag name="KSO_WM_TEMPLATE_ASSEMBLE_GROUPID" val="60656f2c4054ed1e2fb804dc"/>
  <p:tag name="KSO_WM_UNIT_PLACING_PICTURE_USER_VIEWPORT" val="{&quot;height&quot;:6015.8,&quot;width&quot;:7410}"/>
</p:tagLst>
</file>

<file path=ppt/tags/tag20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033_1*f*1"/>
  <p:tag name="KSO_WM_TEMPLATE_CATEGORY" val="diagram"/>
  <p:tag name="KSO_WM_TEMPLATE_INDEX" val="20213033"/>
  <p:tag name="KSO_WM_UNIT_LAYERLEVEL" val="1"/>
  <p:tag name="KSO_WM_TAG_VERSION" val="1.0"/>
  <p:tag name="KSO_WM_BEAUTIFY_FLAG" val="#wm#"/>
  <p:tag name="KSO_WM_UNIT_DEFAULT_FONT" val="14;20;2"/>
  <p:tag name="KSO_WM_UNIT_BLOCK" val="0"/>
  <p:tag name="KSO_WM_UNIT_VALUE" val="171"/>
  <p:tag name="KSO_WM_UNIT_SHOW_EDIT_AREA_INDICATION" val="1"/>
  <p:tag name="KSO_WM_CHIP_GROUPID" val="5e6b05596848fb12bee65ac8"/>
  <p:tag name="KSO_WM_CHIP_XID" val="5e6b05596848fb12bee65aca"/>
  <p:tag name="KSO_WM_UNIT_DEC_AREA_ID" val="47727234263b42a18e910a652d53286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d5b9aa34baf641e9869c2799cff996d7"/>
  <p:tag name="KSO_WM_UNIT_SUPPORT_UNIT_TYPE" val="[&quot;d&quot;,&quot;α&quot;]"/>
  <p:tag name="KSO_WM_UNIT_TEXT_FILL_FORE_SCHEMECOLOR_INDEX_BRIGHTNESS" val="0.25"/>
  <p:tag name="KSO_WM_UNIT_TEXT_FILL_FORE_SCHEMECOLOR_INDEX" val="13"/>
  <p:tag name="KSO_WM_UNIT_TEXT_FILL_TYPE" val="1"/>
  <p:tag name="KSO_WM_TEMPLATE_ASSEMBLE_XID" val="60656f2c4054ed1e2fb804dc"/>
  <p:tag name="KSO_WM_TEMPLATE_ASSEMBLE_GROUPID" val="60656f2c4054ed1e2fb804dc"/>
</p:tagLst>
</file>

<file path=ppt/tags/tag205.xml><?xml version="1.0" encoding="utf-8"?>
<p:tagLst xmlns:p="http://schemas.openxmlformats.org/presentationml/2006/main">
  <p:tag name="KSO_WM_SLIDE_ID" val="diagram20213033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408"/>
  <p:tag name="KSO_WM_SLIDE_POSITION" val="0*60"/>
  <p:tag name="KSO_WM_TAG_VERSION" val="1.0"/>
  <p:tag name="KSO_WM_BEAUTIFY_FLAG" val="#wm#"/>
  <p:tag name="KSO_WM_TEMPLATE_CATEGORY" val="diagram"/>
  <p:tag name="KSO_WM_TEMPLATE_INDEX" val="20213033"/>
  <p:tag name="KSO_WM_SLIDE_LAYOUT" val="a_b_d_f"/>
  <p:tag name="KSO_WM_SLIDE_LAYOUT_CNT" val="1_1_1_1"/>
  <p:tag name="KSO_WM_SLIDE_BACKGROUND" val="[&quot;navigation&quot;]"/>
  <p:tag name="KSO_WM_SLIDE_RATIO" val="1.777778"/>
  <p:tag name="KSO_WM_SLIDE_CAN_ADD_NAVIGATION" val="1"/>
  <p:tag name="KSO_WM_SLIDE_LAYOUT_INFO" val="{&quot;id&quot;:&quot;2021-04-01T15:32:09&quot;,&quot;maxSize&quot;:{&quot;size1&quot;:26.7},&quot;minSize&quot;:{&quot;size1&quot;:20},&quot;normalSize&quot;:{&quot;size1&quot;:26.69981481481481},&quot;subLayout&quot;:[{&quot;id&quot;:&quot;2021-04-01T15:32:09&quot;,&quot;margin&quot;:{&quot;bottom&quot;:0.02600000612437725,&quot;left&quot;:1.6929999589920044,&quot;right&quot;:1.6929999589920044,&quot;top&quot;:1.6929999589920044},&quot;type&quot;:0},{&quot;direction&quot;:1,&quot;id&quot;:&quot;2021-04-01T15:32:09&quot;,&quot;maxSize&quot;:{&quot;size1&quot;:67.5},&quot;minSize&quot;:{&quot;size1&quot;:45},&quot;normalSize&quot;:{&quot;size1&quot;:47.24375},&quot;subLayout&quot;:[{&quot;id&quot;:&quot;2021-04-01T15:32:09&quot;,&quot;margin&quot;:{&quot;bottom&quot;:1.6929999589920044,&quot;left&quot;:1.6929999589920044,&quot;right&quot;:1.243999719619751,&quot;top&quot;:1.6670000553131104},&quot;type&quot;:0},{&quot;id&quot;:&quot;2021-04-01T15:32:09&quot;,&quot;margin&quot;:{&quot;bottom&quot;:1.6929999589920044,&quot;left&quot;:0.02600000612437725,&quot;right&quot;:1.6929999589920044,&quot;top&quot;:1.6670000553131104},&quot;type&quot;:0}],&quot;type&quot;:0}],&quot;type&quot;:0}"/>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31d070e9bcbd1695b17db"/>
  <p:tag name="KSO_WM_CHIP_FILLPROP" val="[[{&quot;text_align&quot;:&quot;lt&quot;,&quot;text_direction&quot;:&quot;horizontal&quot;,&quot;support_big_font&quot;:false,&quot;picture_toward&quot;:0,&quot;picture_dockside&quot;:[],&quot;fill_id&quot;:&quot;c4cbc9b2fced405c9fc7a719d189a8f1&quot;,&quot;fill_align&quot;:&quot;lt&quot;,&quot;chip_types&quot;:[&quot;header&quot;]},{&quot;text_align&quot;:&quot;lt&quot;,&quot;text_direction&quot;:&quot;horizontal&quot;,&quot;support_features&quot;:[&quot;collage&quot;],&quot;support_big_font&quot;:false,&quot;picture_toward&quot;:0,&quot;picture_dockside&quot;:[],&quot;fill_id&quot;:&quot;703630537a544035acf5de6956828d87&quot;,&quot;fill_align&quot;:&quot;cm&quot;,&quot;chip_types&quot;:[&quot;diagram&quot;,&quot;text&quot;,&quot;picture&quot;,&quot;chart&quot;,&quot;table&quot;,&quot;video&quot;]},{&quot;text_align&quot;:&quot;lt&quot;,&quot;text_direction&quot;:&quot;horizontal&quot;,&quot;support_big_font&quot;:false,&quot;picture_toward&quot;:0,&quot;picture_dockside&quot;:[],&quot;fill_id&quot;:&quot;b407b34b201641d49d75be095b5a3ec9&quot;,&quot;fill_align&quot;:&quot;cm&quot;,&quot;chip_types&quot;:[&quot;text&quot;,&quot;picture&quot;,&quot;chart&quot;]}]]"/>
  <p:tag name="KSO_WM_CHIP_DECFILLPROP" val="[]"/>
  <p:tag name="KSO_WM_CHIP_GROUPID" val="5f0e73c28050c250ba65b219"/>
  <p:tag name="KSO_WM_SLIDE_BK_DARK_LIGHT" val="2"/>
  <p:tag name="KSO_WM_SLIDE_BACKGROUND_TYPE" val="general"/>
  <p:tag name="KSO_WM_SLIDE_SUPPORT_FEATURE_TYPE" val="1"/>
  <p:tag name="KSO_WM_TEMPLATE_ASSEMBLE_XID" val="60656f2c4054ed1e2fb804dc"/>
  <p:tag name="KSO_WM_TEMPLATE_ASSEMBLE_GROUPID" val="60656f2c4054ed1e2fb804dc"/>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4a2fb93cf2c144b6b6187f3201461454"/>
  <p:tag name="KSO_WM_UNIT_DECORATE_INFO" val=""/>
  <p:tag name="KSO_WM_UNIT_SM_LIMIT_TYPE" val=""/>
  <p:tag name="KSO_WM_CHIP_FILLAREA_FILL_RULE" val="{&quot;fill_align&quot;:&quot;cm&quot;,&quot;fill_effect&quot;:[],&quot;fill_mode&quot;:&quot;full&quot;,&quot;sacle_strategy&quot;:&quot;stretch&quot;}"/>
  <p:tag name="KSO_WM_ASSEMBLE_CHIP_INDEX" val="673cf85f80f94c33a98d406aac1b5378"/>
  <p:tag name="KSO_WM_SLIDE_BACKGROUND_TYPE" val="general"/>
  <p:tag name="KSO_WM_UNIT_PLACING_PICTURE_USER_VIEWPORT" val="{&quot;height&quot;:1134,&quot;width&quot;:1134}"/>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d453d9ff14724e1582e928f1a42e8048"/>
  <p:tag name="KSO_WM_UNIT_DECORATE_INFO" val=""/>
  <p:tag name="KSO_WM_UNIT_SM_LIMIT_TYPE" val=""/>
  <p:tag name="KSO_WM_CHIP_FILLAREA_FILL_RULE" val="{&quot;fill_align&quot;:&quot;cm&quot;,&quot;fill_effect&quot;:[],&quot;fill_mode&quot;:&quot;full&quot;,&quot;sacle_strategy&quot;:&quot;stretch&quot;}"/>
  <p:tag name="KSO_WM_ASSEMBLE_CHIP_INDEX" val="45df1c5002934f41833d3ca185fb5e80"/>
  <p:tag name="KSO_WM_SLIDE_BACKGROUND_TYPE" val="general"/>
  <p:tag name="KSO_WM_UNIT_PLACING_PICTURE_USER_VIEWPORT" val="{&quot;height&quot;:1134,&quot;width&quot;:1134}"/>
</p:tagLst>
</file>

<file path=ppt/tags/tag208.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50_1*a*1"/>
  <p:tag name="KSO_WM_TEMPLATE_CATEGORY" val="diagram"/>
  <p:tag name="KSO_WM_TEMPLATE_INDEX" val="20217050"/>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f4365f2790914a939acada6e6471ff3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d6b9a4b34a014d75a9a0a81d1e3edcc7"/>
  <p:tag name="KSO_WM_UNIT_TEXT_FILL_FORE_SCHEMECOLOR_INDEX_BRIGHTNESS" val="0"/>
  <p:tag name="KSO_WM_UNIT_TEXT_FILL_FORE_SCHEMECOLOR_INDEX" val="13"/>
  <p:tag name="KSO_WM_UNIT_TEXT_FILL_TYPE" val="1"/>
  <p:tag name="KSO_WM_TEMPLATE_ASSEMBLE_XID" val="606570444054ed1e2fb814a6"/>
  <p:tag name="KSO_WM_TEMPLATE_ASSEMBLE_GROUPID" val="606570444054ed1e2fb814a6"/>
</p:tagLst>
</file>

<file path=ppt/tags/tag20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50_1*f*1"/>
  <p:tag name="KSO_WM_TEMPLATE_CATEGORY" val="diagram"/>
  <p:tag name="KSO_WM_TEMPLATE_INDEX" val="20217050"/>
  <p:tag name="KSO_WM_UNIT_LAYERLEVEL" val="1"/>
  <p:tag name="KSO_WM_TAG_VERSION" val="1.0"/>
  <p:tag name="KSO_WM_BEAUTIFY_FLAG" val="#wm#"/>
  <p:tag name="KSO_WM_UNIT_DEFAULT_FONT" val="14;20;2"/>
  <p:tag name="KSO_WM_UNIT_BLOCK" val="0"/>
  <p:tag name="KSO_WM_UNIT_VALUE" val="126"/>
  <p:tag name="KSO_WM_UNIT_SHOW_EDIT_AREA_INDICATION" val="1"/>
  <p:tag name="KSO_WM_CHIP_GROUPID" val="5e6b05596848fb12bee65ac8"/>
  <p:tag name="KSO_WM_CHIP_XID" val="5e6b05596848fb12bee65aca"/>
  <p:tag name="KSO_WM_UNIT_DEC_AREA_ID" val="9fac0f58e4e84449b138ef9b8595077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9febf74a8ce04196ac33616c5e44fc1b"/>
  <p:tag name="KSO_WM_UNIT_TEXT_FILL_FORE_SCHEMECOLOR_INDEX_BRIGHTNESS" val="0.25"/>
  <p:tag name="KSO_WM_UNIT_TEXT_FILL_FORE_SCHEMECOLOR_INDEX" val="13"/>
  <p:tag name="KSO_WM_UNIT_TEXT_FILL_TYPE" val="1"/>
  <p:tag name="KSO_WM_TEMPLATE_ASSEMBLE_XID" val="606570444054ed1e2fb814a6"/>
  <p:tag name="KSO_WM_TEMPLATE_ASSEMBLE_GROUPID" val="606570444054ed1e2fb814a6"/>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d453d9ff14724e1582e928f1a42e8048"/>
  <p:tag name="KSO_WM_UNIT_DECORATE_INFO" val=""/>
  <p:tag name="KSO_WM_UNIT_SM_LIMIT_TYPE" val=""/>
  <p:tag name="KSO_WM_CHIP_FILLAREA_FILL_RULE" val="{&quot;fill_align&quot;:&quot;cm&quot;,&quot;fill_effect&quot;:[],&quot;fill_mode&quot;:&quot;full&quot;,&quot;sacle_strategy&quot;:&quot;stretch&quot;}"/>
  <p:tag name="KSO_WM_ASSEMBLE_CHIP_INDEX" val="45df1c5002934f41833d3ca185fb5e80"/>
</p:tagLst>
</file>

<file path=ppt/tags/tag210.xml><?xml version="1.0" encoding="utf-8"?>
<p:tagLst xmlns:p="http://schemas.openxmlformats.org/presentationml/2006/main">
  <p:tag name="KSO_WM_TAG_VERSION" val="1.0"/>
  <p:tag name="KSO_WM_BEAUTIFY_FLAG" val="#wm#"/>
  <p:tag name="KSO_WM_UNIT_ID" val="diagram433_4*m_i*1_1"/>
  <p:tag name="KSO_WM_TEMPLATE_CATEGORY" val="diagram"/>
  <p:tag name="KSO_WM_TEMPLATE_INDEX" val="433"/>
  <p:tag name="KSO_WM_UNIT_TYPE" val="m_i"/>
  <p:tag name="KSO_WM_UNIT_INDEX" val="1_1"/>
  <p:tag name="KSO_WM_UNIT_CLEAR" val="1"/>
  <p:tag name="KSO_WM_UNIT_LAYERLEVEL" val="1_1"/>
  <p:tag name="KSO_WM_DIAGRAM_GROUP_CODE" val="m1-1"/>
  <p:tag name="KSO_WM_UNIT_LINE_FORE_SCHEMECOLOR_INDEX" val="13"/>
  <p:tag name="KSO_WM_UNIT_LINE_FILL_TYPE" val="2"/>
</p:tagLst>
</file>

<file path=ppt/tags/tag211.xml><?xml version="1.0" encoding="utf-8"?>
<p:tagLst xmlns:p="http://schemas.openxmlformats.org/presentationml/2006/main">
  <p:tag name="KSO_WM_TAG_VERSION" val="1.0"/>
  <p:tag name="KSO_WM_BEAUTIFY_FLAG" val="#wm#"/>
  <p:tag name="KSO_WM_UNIT_TYPE" val="i"/>
  <p:tag name="KSO_WM_UNIT_ID" val="diagram433_4*i*1"/>
  <p:tag name="KSO_WM_TEMPLATE_CATEGORY" val="diagram"/>
  <p:tag name="KSO_WM_TEMPLATE_INDEX" val="433"/>
  <p:tag name="KSO_WM_UNIT_INDEX" val="1"/>
</p:tagLst>
</file>

<file path=ppt/tags/tag212.xml><?xml version="1.0" encoding="utf-8"?>
<p:tagLst xmlns:p="http://schemas.openxmlformats.org/presentationml/2006/main">
  <p:tag name="KSO_WM_TAG_VERSION" val="1.0"/>
  <p:tag name="KSO_WM_BEAUTIFY_FLAG" val="#wm#"/>
  <p:tag name="KSO_WM_UNIT_ID" val="diagram433_4*m_h_f*1_1_1"/>
  <p:tag name="KSO_WM_TEMPLATE_CATEGORY" val="diagram"/>
  <p:tag name="KSO_WM_TEMPLATE_INDEX" val="433"/>
  <p:tag name="KSO_WM_UNIT_TYPE" val="m_h_f"/>
  <p:tag name="KSO_WM_UNIT_INDEX" val="1_1_1"/>
  <p:tag name="KSO_WM_UNIT_CLEAR" val="1"/>
  <p:tag name="KSO_WM_UNIT_LAYERLEVEL" val="1_1_1"/>
  <p:tag name="KSO_WM_UNIT_VALUE" val="35"/>
  <p:tag name="KSO_WM_UNIT_HIGHLIGHT" val="0"/>
  <p:tag name="KSO_WM_UNIT_COMPATIBLE" val="0"/>
  <p:tag name="KSO_WM_UNIT_PRESET_TEXT_INDEX" val="4"/>
  <p:tag name="KSO_WM_UNIT_PRESET_TEXT_LEN" val="26"/>
  <p:tag name="KSO_WM_DIAGRAM_GROUP_CODE" val="m1-1"/>
  <p:tag name="KSO_WM_UNIT_FILL_FORE_SCHEMECOLOR_INDEX" val="5"/>
  <p:tag name="KSO_WM_UNIT_FILL_TYPE" val="1"/>
  <p:tag name="KSO_WM_UNIT_TEXT_FILL_FORE_SCHEMECOLOR_INDEX" val="5"/>
  <p:tag name="KSO_WM_UNIT_TEXT_FILL_TYPE" val="1"/>
</p:tagLst>
</file>

<file path=ppt/tags/tag213.xml><?xml version="1.0" encoding="utf-8"?>
<p:tagLst xmlns:p="http://schemas.openxmlformats.org/presentationml/2006/main">
  <p:tag name="KSO_WM_TAG_VERSION" val="1.0"/>
  <p:tag name="KSO_WM_BEAUTIFY_FLAG" val="#wm#"/>
  <p:tag name="KSO_WM_UNIT_ID" val="diagram433_4*m_i*1_2"/>
  <p:tag name="KSO_WM_TEMPLATE_CATEGORY" val="diagram"/>
  <p:tag name="KSO_WM_TEMPLATE_INDEX" val="433"/>
  <p:tag name="KSO_WM_UNIT_TYPE" val="m_i"/>
  <p:tag name="KSO_WM_UNIT_INDEX" val="1_2"/>
  <p:tag name="KSO_WM_UNIT_CLEAR" val="1"/>
  <p:tag name="KSO_WM_UNIT_LAYERLEVEL" val="1_1"/>
  <p:tag name="KSO_WM_DIAGRAM_GROUP_CODE" val="m1-1"/>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Lst>
</file>

<file path=ppt/tags/tag214.xml><?xml version="1.0" encoding="utf-8"?>
<p:tagLst xmlns:p="http://schemas.openxmlformats.org/presentationml/2006/main">
  <p:tag name="KSO_WM_TAG_VERSION" val="1.0"/>
  <p:tag name="KSO_WM_BEAUTIFY_FLAG" val="#wm#"/>
  <p:tag name="KSO_WM_UNIT_ID" val="diagram433_4*m_i*1_3"/>
  <p:tag name="KSO_WM_TEMPLATE_CATEGORY" val="diagram"/>
  <p:tag name="KSO_WM_TEMPLATE_INDEX" val="433"/>
  <p:tag name="KSO_WM_UNIT_TYPE" val="m_i"/>
  <p:tag name="KSO_WM_UNIT_INDEX" val="1_3"/>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Lst>
</file>

<file path=ppt/tags/tag215.xml><?xml version="1.0" encoding="utf-8"?>
<p:tagLst xmlns:p="http://schemas.openxmlformats.org/presentationml/2006/main">
  <p:tag name="KSO_WM_TAG_VERSION" val="1.0"/>
  <p:tag name="KSO_WM_BEAUTIFY_FLAG" val="#wm#"/>
  <p:tag name="KSO_WM_UNIT_ID" val="diagram433_4*m_i*1_4"/>
  <p:tag name="KSO_WM_TEMPLATE_CATEGORY" val="diagram"/>
  <p:tag name="KSO_WM_TEMPLATE_INDEX" val="433"/>
  <p:tag name="KSO_WM_UNIT_TYPE" val="m_i"/>
  <p:tag name="KSO_WM_UNIT_INDEX" val="1_4"/>
  <p:tag name="KSO_WM_UNIT_CLEAR" val="1"/>
  <p:tag name="KSO_WM_UNIT_LAYERLEVEL" val="1_1"/>
  <p:tag name="KSO_WM_DIAGRAM_GROUP_CODE" val="m1-1"/>
  <p:tag name="KSO_WM_UNIT_FILL_FORE_SCHEMECOLOR_INDEX" val="14"/>
  <p:tag name="KSO_WM_UNIT_FILL_TYPE" val="1"/>
  <p:tag name="KSO_WM_UNIT_LINE_FORE_SCHEMECOLOR_INDEX" val="13"/>
  <p:tag name="KSO_WM_UNIT_LINE_FILL_TYPE" val="2"/>
  <p:tag name="KSO_WM_UNIT_TEXT_FILL_FORE_SCHEMECOLOR_INDEX" val="2"/>
  <p:tag name="KSO_WM_UNIT_TEXT_FILL_TYPE" val="1"/>
</p:tagLst>
</file>

<file path=ppt/tags/tag216.xml><?xml version="1.0" encoding="utf-8"?>
<p:tagLst xmlns:p="http://schemas.openxmlformats.org/presentationml/2006/main">
  <p:tag name="KSO_WM_TAG_VERSION" val="1.0"/>
  <p:tag name="KSO_WM_BEAUTIFY_FLAG" val="#wm#"/>
  <p:tag name="KSO_WM_UNIT_TYPE" val="i"/>
  <p:tag name="KSO_WM_UNIT_ID" val="diagram433_4*i*10"/>
  <p:tag name="KSO_WM_TEMPLATE_CATEGORY" val="diagram"/>
  <p:tag name="KSO_WM_TEMPLATE_INDEX" val="433"/>
  <p:tag name="KSO_WM_UNIT_INDEX" val="10"/>
</p:tagLst>
</file>

<file path=ppt/tags/tag217.xml><?xml version="1.0" encoding="utf-8"?>
<p:tagLst xmlns:p="http://schemas.openxmlformats.org/presentationml/2006/main">
  <p:tag name="KSO_WM_TAG_VERSION" val="1.0"/>
  <p:tag name="KSO_WM_BEAUTIFY_FLAG" val="#wm#"/>
  <p:tag name="KSO_WM_UNIT_ID" val="diagram433_4*m_h_f*1_3_1"/>
  <p:tag name="KSO_WM_TEMPLATE_CATEGORY" val="diagram"/>
  <p:tag name="KSO_WM_TEMPLATE_INDEX" val="433"/>
  <p:tag name="KSO_WM_UNIT_TYPE" val="m_h_f"/>
  <p:tag name="KSO_WM_UNIT_INDEX" val="1_3_1"/>
  <p:tag name="KSO_WM_UNIT_CLEAR" val="1"/>
  <p:tag name="KSO_WM_UNIT_LAYERLEVEL" val="1_1_1"/>
  <p:tag name="KSO_WM_UNIT_VALUE" val="35"/>
  <p:tag name="KSO_WM_UNIT_HIGHLIGHT" val="0"/>
  <p:tag name="KSO_WM_UNIT_COMPATIBLE" val="0"/>
  <p:tag name="KSO_WM_UNIT_PRESET_TEXT_INDEX" val="4"/>
  <p:tag name="KSO_WM_UNIT_PRESET_TEXT_LEN" val="26"/>
  <p:tag name="KSO_WM_DIAGRAM_GROUP_CODE" val="m1-1"/>
  <p:tag name="KSO_WM_UNIT_FILL_FORE_SCHEMECOLOR_INDEX" val="7"/>
  <p:tag name="KSO_WM_UNIT_FILL_TYPE" val="1"/>
  <p:tag name="KSO_WM_UNIT_TEXT_FILL_FORE_SCHEMECOLOR_INDEX" val="7"/>
  <p:tag name="KSO_WM_UNIT_TEXT_FILL_TYPE" val="1"/>
</p:tagLst>
</file>

<file path=ppt/tags/tag218.xml><?xml version="1.0" encoding="utf-8"?>
<p:tagLst xmlns:p="http://schemas.openxmlformats.org/presentationml/2006/main">
  <p:tag name="KSO_WM_TAG_VERSION" val="1.0"/>
  <p:tag name="KSO_WM_BEAUTIFY_FLAG" val="#wm#"/>
  <p:tag name="KSO_WM_UNIT_ID" val="diagram433_4*m_i*1_5"/>
  <p:tag name="KSO_WM_TEMPLATE_CATEGORY" val="diagram"/>
  <p:tag name="KSO_WM_TEMPLATE_INDEX" val="433"/>
  <p:tag name="KSO_WM_UNIT_TYPE" val="m_i"/>
  <p:tag name="KSO_WM_UNIT_INDEX" val="1_5"/>
  <p:tag name="KSO_WM_UNIT_CLEAR" val="1"/>
  <p:tag name="KSO_WM_UNIT_LAYERLEVEL" val="1_1"/>
  <p:tag name="KSO_WM_DIAGRAM_GROUP_CODE" val="m1-1"/>
  <p:tag name="KSO_WM_UNIT_FILL_FORE_SCHEMECOLOR_INDEX" val="7"/>
  <p:tag name="KSO_WM_UNIT_FILL_TYPE" val="1"/>
  <p:tag name="KSO_WM_UNIT_LINE_FORE_SCHEMECOLOR_INDEX" val="14"/>
  <p:tag name="KSO_WM_UNIT_LINE_FILL_TYPE" val="2"/>
  <p:tag name="KSO_WM_UNIT_TEXT_FILL_FORE_SCHEMECOLOR_INDEX" val="2"/>
  <p:tag name="KSO_WM_UNIT_TEXT_FILL_TYPE" val="1"/>
</p:tagLst>
</file>

<file path=ppt/tags/tag219.xml><?xml version="1.0" encoding="utf-8"?>
<p:tagLst xmlns:p="http://schemas.openxmlformats.org/presentationml/2006/main">
  <p:tag name="KSO_WM_TAG_VERSION" val="1.0"/>
  <p:tag name="KSO_WM_BEAUTIFY_FLAG" val="#wm#"/>
  <p:tag name="KSO_WM_UNIT_ID" val="diagram433_4*m_i*1_6"/>
  <p:tag name="KSO_WM_TEMPLATE_CATEGORY" val="diagram"/>
  <p:tag name="KSO_WM_TEMPLATE_INDEX" val="433"/>
  <p:tag name="KSO_WM_UNIT_TYPE" val="m_i"/>
  <p:tag name="KSO_WM_UNIT_INDEX" val="1_6"/>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4a2fb93cf2c144b6b6187f3201461454"/>
  <p:tag name="KSO_WM_UNIT_DECORATE_INFO" val=""/>
  <p:tag name="KSO_WM_UNIT_SM_LIMIT_TYPE" val=""/>
  <p:tag name="KSO_WM_CHIP_FILLAREA_FILL_RULE" val="{&quot;fill_align&quot;:&quot;cm&quot;,&quot;fill_effect&quot;:[],&quot;fill_mode&quot;:&quot;full&quot;,&quot;sacle_strategy&quot;:&quot;stretch&quot;}"/>
  <p:tag name="KSO_WM_ASSEMBLE_CHIP_INDEX" val="673cf85f80f94c33a98d406aac1b5378"/>
</p:tagLst>
</file>

<file path=ppt/tags/tag220.xml><?xml version="1.0" encoding="utf-8"?>
<p:tagLst xmlns:p="http://schemas.openxmlformats.org/presentationml/2006/main">
  <p:tag name="KSO_WM_TAG_VERSION" val="1.0"/>
  <p:tag name="KSO_WM_BEAUTIFY_FLAG" val="#wm#"/>
  <p:tag name="KSO_WM_UNIT_ID" val="diagram433_4*m_i*1_7"/>
  <p:tag name="KSO_WM_TEMPLATE_CATEGORY" val="diagram"/>
  <p:tag name="KSO_WM_TEMPLATE_INDEX" val="433"/>
  <p:tag name="KSO_WM_UNIT_TYPE" val="m_i"/>
  <p:tag name="KSO_WM_UNIT_INDEX" val="1_7"/>
  <p:tag name="KSO_WM_UNIT_CLEAR" val="1"/>
  <p:tag name="KSO_WM_UNIT_LAYERLEVEL" val="1_1"/>
  <p:tag name="KSO_WM_DIAGRAM_GROUP_CODE" val="m1-1"/>
  <p:tag name="KSO_WM_UNIT_FILL_FORE_SCHEMECOLOR_INDEX" val="14"/>
  <p:tag name="KSO_WM_UNIT_FILL_TYPE" val="1"/>
  <p:tag name="KSO_WM_UNIT_LINE_FORE_SCHEMECOLOR_INDEX" val="13"/>
  <p:tag name="KSO_WM_UNIT_LINE_FILL_TYPE" val="2"/>
  <p:tag name="KSO_WM_UNIT_TEXT_FILL_FORE_SCHEMECOLOR_INDEX" val="2"/>
  <p:tag name="KSO_WM_UNIT_TEXT_FILL_TYPE" val="1"/>
</p:tagLst>
</file>

<file path=ppt/tags/tag221.xml><?xml version="1.0" encoding="utf-8"?>
<p:tagLst xmlns:p="http://schemas.openxmlformats.org/presentationml/2006/main">
  <p:tag name="KSO_WM_TAG_VERSION" val="1.0"/>
  <p:tag name="KSO_WM_BEAUTIFY_FLAG" val="#wm#"/>
  <p:tag name="KSO_WM_UNIT_TYPE" val="i"/>
  <p:tag name="KSO_WM_UNIT_ID" val="diagram433_4*i*19"/>
  <p:tag name="KSO_WM_TEMPLATE_CATEGORY" val="diagram"/>
  <p:tag name="KSO_WM_TEMPLATE_INDEX" val="433"/>
  <p:tag name="KSO_WM_UNIT_INDEX" val="19"/>
</p:tagLst>
</file>

<file path=ppt/tags/tag222.xml><?xml version="1.0" encoding="utf-8"?>
<p:tagLst xmlns:p="http://schemas.openxmlformats.org/presentationml/2006/main">
  <p:tag name="KSO_WM_TAG_VERSION" val="1.0"/>
  <p:tag name="KSO_WM_BEAUTIFY_FLAG" val="#wm#"/>
  <p:tag name="KSO_WM_UNIT_ID" val="diagram433_4*m_h_f*1_2_1"/>
  <p:tag name="KSO_WM_TEMPLATE_CATEGORY" val="diagram"/>
  <p:tag name="KSO_WM_TEMPLATE_INDEX" val="433"/>
  <p:tag name="KSO_WM_UNIT_TYPE" val="m_h_f"/>
  <p:tag name="KSO_WM_UNIT_INDEX" val="1_2_1"/>
  <p:tag name="KSO_WM_UNIT_CLEAR" val="1"/>
  <p:tag name="KSO_WM_UNIT_LAYERLEVEL" val="1_1_1"/>
  <p:tag name="KSO_WM_UNIT_VALUE" val="35"/>
  <p:tag name="KSO_WM_UNIT_HIGHLIGHT" val="0"/>
  <p:tag name="KSO_WM_UNIT_COMPATIBLE" val="0"/>
  <p:tag name="KSO_WM_UNIT_PRESET_TEXT_INDEX" val="4"/>
  <p:tag name="KSO_WM_UNIT_PRESET_TEXT_LEN" val="26"/>
  <p:tag name="KSO_WM_DIAGRAM_GROUP_CODE" val="m1-1"/>
  <p:tag name="KSO_WM_UNIT_FILL_FORE_SCHEMECOLOR_INDEX" val="6"/>
  <p:tag name="KSO_WM_UNIT_FILL_TYPE" val="1"/>
  <p:tag name="KSO_WM_UNIT_TEXT_FILL_FORE_SCHEMECOLOR_INDEX" val="6"/>
  <p:tag name="KSO_WM_UNIT_TEXT_FILL_TYPE" val="1"/>
</p:tagLst>
</file>

<file path=ppt/tags/tag223.xml><?xml version="1.0" encoding="utf-8"?>
<p:tagLst xmlns:p="http://schemas.openxmlformats.org/presentationml/2006/main">
  <p:tag name="KSO_WM_TAG_VERSION" val="1.0"/>
  <p:tag name="KSO_WM_BEAUTIFY_FLAG" val="#wm#"/>
  <p:tag name="KSO_WM_UNIT_ID" val="diagram433_4*m_i*1_8"/>
  <p:tag name="KSO_WM_TEMPLATE_CATEGORY" val="diagram"/>
  <p:tag name="KSO_WM_TEMPLATE_INDEX" val="433"/>
  <p:tag name="KSO_WM_UNIT_TYPE" val="m_i"/>
  <p:tag name="KSO_WM_UNIT_INDEX" val="1_8"/>
  <p:tag name="KSO_WM_UNIT_CLEAR" val="1"/>
  <p:tag name="KSO_WM_UNIT_LAYERLEVEL" val="1_1"/>
  <p:tag name="KSO_WM_DIAGRAM_GROUP_CODE" val="m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224.xml><?xml version="1.0" encoding="utf-8"?>
<p:tagLst xmlns:p="http://schemas.openxmlformats.org/presentationml/2006/main">
  <p:tag name="KSO_WM_TAG_VERSION" val="1.0"/>
  <p:tag name="KSO_WM_BEAUTIFY_FLAG" val="#wm#"/>
  <p:tag name="KSO_WM_UNIT_ID" val="diagram433_4*m_i*1_9"/>
  <p:tag name="KSO_WM_TEMPLATE_CATEGORY" val="diagram"/>
  <p:tag name="KSO_WM_TEMPLATE_INDEX" val="433"/>
  <p:tag name="KSO_WM_UNIT_TYPE" val="m_i"/>
  <p:tag name="KSO_WM_UNIT_INDEX" val="1_9"/>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Lst>
</file>

<file path=ppt/tags/tag225.xml><?xml version="1.0" encoding="utf-8"?>
<p:tagLst xmlns:p="http://schemas.openxmlformats.org/presentationml/2006/main">
  <p:tag name="KSO_WM_TAG_VERSION" val="1.0"/>
  <p:tag name="KSO_WM_BEAUTIFY_FLAG" val="#wm#"/>
  <p:tag name="KSO_WM_UNIT_ID" val="diagram433_4*m_i*1_10"/>
  <p:tag name="KSO_WM_TEMPLATE_CATEGORY" val="diagram"/>
  <p:tag name="KSO_WM_TEMPLATE_INDEX" val="433"/>
  <p:tag name="KSO_WM_UNIT_TYPE" val="m_i"/>
  <p:tag name="KSO_WM_UNIT_INDEX" val="1_10"/>
  <p:tag name="KSO_WM_UNIT_CLEAR" val="1"/>
  <p:tag name="KSO_WM_UNIT_LAYERLEVEL" val="1_1"/>
  <p:tag name="KSO_WM_DIAGRAM_GROUP_CODE" val="m1-1"/>
  <p:tag name="KSO_WM_UNIT_FILL_FORE_SCHEMECOLOR_INDEX" val="14"/>
  <p:tag name="KSO_WM_UNIT_FILL_TYPE" val="1"/>
  <p:tag name="KSO_WM_UNIT_LINE_FORE_SCHEMECOLOR_INDEX" val="13"/>
  <p:tag name="KSO_WM_UNIT_LINE_FILL_TYPE" val="2"/>
  <p:tag name="KSO_WM_UNIT_TEXT_FILL_FORE_SCHEMECOLOR_INDEX" val="2"/>
  <p:tag name="KSO_WM_UNIT_TEXT_FILL_TYPE" val="1"/>
</p:tagLst>
</file>

<file path=ppt/tags/tag226.xml><?xml version="1.0" encoding="utf-8"?>
<p:tagLst xmlns:p="http://schemas.openxmlformats.org/presentationml/2006/main">
  <p:tag name="KSO_WM_SLIDE_ID" val="diagram20217050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16*348"/>
  <p:tag name="KSO_WM_SLIDE_POSITION" val="72*95"/>
  <p:tag name="KSO_WM_TAG_VERSION" val="1.0"/>
  <p:tag name="KSO_WM_BEAUTIFY_FLAG" val="#wm#"/>
  <p:tag name="KSO_WM_TEMPLATE_CATEGORY" val="diagram"/>
  <p:tag name="KSO_WM_TEMPLATE_INDEX" val="20217050"/>
  <p:tag name="KSO_WM_SLIDE_LAYOUT" val="a_d_f"/>
  <p:tag name="KSO_WM_SLIDE_LAYOUT_CNT" val="1_1_1"/>
  <p:tag name="KSO_WM_SLIDE_BACKGROUND" val="[&quot;navigation&quot;]"/>
  <p:tag name="KSO_WM_SLIDE_RATIO" val="1.777778"/>
  <p:tag name="KSO_WM_SLIDE_CAN_ADD_NAVIGATION" val="1"/>
  <p:tag name="KSO_WM_SLIDE_BACKGROUND_TYPE" val="general"/>
  <p:tag name="KSO_WM_SLIDE_LAYOUT_INFO" val="{&quot;direction&quot;:1,&quot;id&quot;:&quot;2021-04-01T16:15:46&quot;,&quot;maxSize&quot;:{&quot;size1&quot;:62.84029677708944},&quot;minSize&quot;:{&quot;size1&quot;:42.940296777089436},&quot;normalSize&quot;:{&quot;size1&quot;:50.18404677708945},&quot;subLayout&quot;:[{&quot;id&quot;:&quot;2021-04-01T16:15:46&quot;,&quot;maxSize&quot;:{&quot;size1&quot;:50.275639147355},&quot;minSize&quot;:{&quot;size1&quot;:14.675639147354996},&quot;normalSize&quot;:{&quot;size1&quot;:37.908972480688334},&quot;subLayout&quot;:[{&quot;id&quot;:&quot;2021-04-01T16:15:46&quot;,&quot;margin&quot;:{&quot;bottom&quot;:0.02600000612437725,&quot;left&quot;:2.5399999618530273,&quot;right&quot;:1.6670000553131104,&quot;top&quot;:1.6929999589920044},&quot;type&quot;:0},{&quot;id&quot;:&quot;2021-04-01T16:15:46&quot;,&quot;margin&quot;:{&quot;bottom&quot;:1.6929999589920044,&quot;left&quot;:2.5399999618530273,&quot;right&quot;:1.6670000553131104,&quot;top&quot;:0.8199999928474426},&quot;type&quot;:0}],&quot;type&quot;:0},{&quot;id&quot;:&quot;2021-04-01T16:15:46&quot;,&quot;margin&quot;:{&quot;bottom&quot;:1.6929999589920044,&quot;left&quot;:0.02600000612437725,&quot;right&quot;:1.6929999589920044,&quot;top&quot;:1.6929999589920044},&quot;type&quot;:0}],&quot;type&quot;:0}"/>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fe54998712faa657a885"/>
  <p:tag name="KSO_WM_CHIP_FILLPROP" val="[[{&quot;text_align&quot;:&quot;cm&quot;,&quot;text_direction&quot;:&quot;horizontal&quot;,&quot;support_features&quot;:[&quot;creativepic&quot;],&quot;support_big_font&quot;:false,&quot;picture_toward&quot;:1,&quot;picture_dockside&quot;:[],&quot;fill_id&quot;:&quot;ea24516ef22941bda3c0fadbdb233f5f&quot;,&quot;fill_align&quot;:&quot;cm&quot;,&quot;chip_types&quot;:[&quot;picture&quot;]},{&quot;text_align&quot;:&quot;lb&quot;,&quot;text_direction&quot;:&quot;horizontal&quot;,&quot;support_big_font&quot;:false,&quot;picture_toward&quot;:0,&quot;picture_dockside&quot;:[],&quot;fill_id&quot;:&quot;e64d6b39dbcb4f5e8b45c2814b499727&quot;,&quot;fill_align&quot;:&quot;lb&quot;,&quot;chip_types&quot;:[&quot;text&quot;,&quot;header&quot;]},{&quot;text_align&quot;:&quot;lt&quot;,&quot;text_direction&quot;:&quot;horizontal&quot;,&quot;support_big_font&quot;:false,&quot;picture_toward&quot;:0,&quot;picture_dockside&quot;:[],&quot;fill_id&quot;:&quot;4cac0ce68cb84566b51d233488c6b209&quot;,&quot;fill_align&quot;:&quot;lt&quot;,&quot;chip_types&quot;:[&quot;text&quot;]}]]"/>
  <p:tag name="KSO_WM_CHIP_DECFILLPROP" val="[]"/>
  <p:tag name="KSO_WM_CHIP_GROUPID" val="5facfe54998712faa657a884"/>
  <p:tag name="KSO_WM_SLIDE_BK_DARK_LIGHT" val="2"/>
  <p:tag name="KSO_WM_SLIDE_SUPPORT_FEATURE_TYPE" val="8"/>
  <p:tag name="KSO_WM_TEMPLATE_ASSEMBLE_XID" val="606570444054ed1e2fb814a6"/>
  <p:tag name="KSO_WM_TEMPLATE_ASSEMBLE_GROUPID" val="606570444054ed1e2fb814a6"/>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4a2fb93cf2c144b6b6187f3201461454"/>
  <p:tag name="KSO_WM_UNIT_DECORATE_INFO" val=""/>
  <p:tag name="KSO_WM_UNIT_SM_LIMIT_TYPE" val=""/>
  <p:tag name="KSO_WM_CHIP_FILLAREA_FILL_RULE" val="{&quot;fill_align&quot;:&quot;cm&quot;,&quot;fill_effect&quot;:[],&quot;fill_mode&quot;:&quot;full&quot;,&quot;sacle_strategy&quot;:&quot;stretch&quot;}"/>
  <p:tag name="KSO_WM_ASSEMBLE_CHIP_INDEX" val="673cf85f80f94c33a98d406aac1b5378"/>
  <p:tag name="KSO_WM_SLIDE_BACKGROUND_TYPE" val="general"/>
  <p:tag name="KSO_WM_UNIT_PLACING_PICTURE_USER_VIEWPORT" val="{&quot;height&quot;:1134,&quot;width&quot;:1134}"/>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d453d9ff14724e1582e928f1a42e8048"/>
  <p:tag name="KSO_WM_UNIT_DECORATE_INFO" val=""/>
  <p:tag name="KSO_WM_UNIT_SM_LIMIT_TYPE" val=""/>
  <p:tag name="KSO_WM_CHIP_FILLAREA_FILL_RULE" val="{&quot;fill_align&quot;:&quot;cm&quot;,&quot;fill_effect&quot;:[],&quot;fill_mode&quot;:&quot;full&quot;,&quot;sacle_strategy&quot;:&quot;stretch&quot;}"/>
  <p:tag name="KSO_WM_ASSEMBLE_CHIP_INDEX" val="45df1c5002934f41833d3ca185fb5e80"/>
  <p:tag name="KSO_WM_SLIDE_BACKGROUND_TYPE" val="general"/>
  <p:tag name="KSO_WM_UNIT_PLACING_PICTURE_USER_VIEWPORT" val="{&quot;height&quot;:1134,&quot;width&quot;:1134}"/>
</p:tagLst>
</file>

<file path=ppt/tags/tag229.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00779_1*a*1"/>
  <p:tag name="KSO_WM_TEMPLATE_CATEGORY" val="diagram"/>
  <p:tag name="KSO_WM_TEMPLATE_INDEX" val="20200779"/>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d453d9ff14724e1582e928f1a42e8048"/>
  <p:tag name="KSO_WM_UNIT_DECORATE_INFO" val=""/>
  <p:tag name="KSO_WM_UNIT_SM_LIMIT_TYPE" val=""/>
  <p:tag name="KSO_WM_CHIP_FILLAREA_FILL_RULE" val="{&quot;fill_align&quot;:&quot;cm&quot;,&quot;fill_effect&quot;:[],&quot;fill_mode&quot;:&quot;full&quot;,&quot;sacle_strategy&quot;:&quot;stretch&quot;}"/>
  <p:tag name="KSO_WM_ASSEMBLE_CHIP_INDEX" val="45df1c5002934f41833d3ca185fb5e80"/>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779_1*f*1"/>
  <p:tag name="KSO_WM_TEMPLATE_CATEGORY" val="diagram"/>
  <p:tag name="KSO_WM_TEMPLATE_INDEX" val="20200779"/>
  <p:tag name="KSO_WM_UNIT_LAYERLEVEL" val="1"/>
  <p:tag name="KSO_WM_TAG_VERSION" val="1.0"/>
  <p:tag name="KSO_WM_BEAUTIFY_FLAG" val="#wm#"/>
  <p:tag name="KSO_WM_UNIT_PRESET_TEXT" val="单击此处添加文本具体内容，简明扼要的阐述您的观点。&#10;单击此处添加文本具体内容，简明扼要的阐述您的观点。根据需要可酌情增减文字，以便观者准确的理解您传达的思想。单击此处添加文本具体内容，简明扼要的阐述您的观点。&#10;单击此处添加文本具体内容，简明扼要的阐述您的观点。根据需要可酌情增减文字，以便观者准确的理解您传达的思想。&#10;单击此处添加文本具体内容，简明扼要的阐述您的观点。根据需要可酌情增减文字，以便观者准确的理解您传达的思想。单击此处添加文本具体内容，简明扼要的阐述您的观点。"/>
  <p:tag name="KSO_WM_UNIT_NOCLEAR" val="0"/>
  <p:tag name="KSO_WM_UNIT_VALUE" val="1012"/>
  <p:tag name="KSO_WM_UNIT_TYPE" val="f"/>
  <p:tag name="KSO_WM_UNIT_INDEX" val="1"/>
  <p:tag name="KSO_WM_UNIT_SUBTYPE" val="a"/>
  <p:tag name="KSO_WM_UNIT_TEXT_FILL_FORE_SCHEMECOLOR_INDEX_BRIGHTNESS" val="0.25"/>
  <p:tag name="KSO_WM_UNIT_TEXT_FILL_FORE_SCHEMECOLOR_INDEX" val="13"/>
  <p:tag name="KSO_WM_UNIT_TEXT_FILL_TYPE" val="1"/>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0779_1*i*2"/>
  <p:tag name="KSO_WM_TEMPLATE_CATEGORY" val="diagram"/>
  <p:tag name="KSO_WM_TEMPLATE_INDEX" val="20200779"/>
  <p:tag name="KSO_WM_UNIT_LAYERLEVEL" val="1"/>
  <p:tag name="KSO_WM_TAG_VERSION" val="1.0"/>
  <p:tag name="KSO_WM_BEAUTIFY_FLAG" val="#wm#"/>
  <p:tag name="KSO_WM_UNIT_LINE_FORE_SCHEMECOLOR_INDEX_BRIGHTNESS" val="0.8"/>
  <p:tag name="KSO_WM_UNIT_LINE_FORE_SCHEMECOLOR_INDEX" val="5"/>
  <p:tag name="KSO_WM_UNIT_LINE_FILL_TYPE" val="2"/>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0779_1*i*3"/>
  <p:tag name="KSO_WM_TEMPLATE_CATEGORY" val="diagram"/>
  <p:tag name="KSO_WM_TEMPLATE_INDEX" val="20200779"/>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0779_1*i*1"/>
  <p:tag name="KSO_WM_TEMPLATE_CATEGORY" val="diagram"/>
  <p:tag name="KSO_WM_TEMPLATE_INDEX" val="20200779"/>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34.xml><?xml version="1.0" encoding="utf-8"?>
<p:tagLst xmlns:p="http://schemas.openxmlformats.org/presentationml/2006/main">
  <p:tag name="KSO_WM_UNIT_VALUE" val="550*1227"/>
  <p:tag name="KSO_WM_UNIT_HIGHLIGHT" val="0"/>
  <p:tag name="KSO_WM_UNIT_COMPATIBLE" val="0"/>
  <p:tag name="KSO_WM_UNIT_DIAGRAM_ISNUMVISUAL" val="0"/>
  <p:tag name="KSO_WM_UNIT_DIAGRAM_ISREFERUNIT" val="0"/>
  <p:tag name="KSO_WM_UNIT_TYPE" val="d"/>
  <p:tag name="KSO_WM_UNIT_INDEX" val="2"/>
  <p:tag name="KSO_WM_UNIT_ID" val="diagram20213727_1*d*2"/>
  <p:tag name="KSO_WM_TEMPLATE_CATEGORY" val="diagram"/>
  <p:tag name="KSO_WM_TEMPLATE_INDEX" val="20213727"/>
  <p:tag name="KSO_WM_UNIT_LAYERLEVEL" val="1"/>
  <p:tag name="KSO_WM_TAG_VERSION" val="1.0"/>
  <p:tag name="KSO_WM_BEAUTIFY_FLAG" val="#wm#"/>
  <p:tag name="KSO_WM_CHIP_GROUPID" val="5e7310da9a230a26b9e88a19"/>
  <p:tag name="KSO_WM_CHIP_XID" val="5e7310da9a230a26b9e88a1a"/>
  <p:tag name="KSO_WM_UNIT_DEC_AREA_ID" val="a7f1124d0146479d9bce2ae78c182fa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c914b934bb248c380eab3d48bdfa1b2"/>
  <p:tag name="KSO_WM_UNIT_SUPPORT_UNIT_TYPE" val="[&quot;d&quot;,&quot;α&quot;,&quot;β&quot;]"/>
  <p:tag name="KSO_WM_TEMPLATE_ASSEMBLE_XID" val="60656ec54054ed1e2fb7ff5d"/>
  <p:tag name="KSO_WM_TEMPLATE_ASSEMBLE_GROUPID" val="60656ec54054ed1e2fb7ff5d"/>
  <p:tag name="KSO_WM_UNIT_PLACING_PICTURE_USER_VIEWPORT" val="{&quot;height&quot;:3600.1795275590553,&quot;width&quot;:4434}"/>
</p:tagLst>
</file>

<file path=ppt/tags/tag235.xml><?xml version="1.0" encoding="utf-8"?>
<p:tagLst xmlns:p="http://schemas.openxmlformats.org/presentationml/2006/main">
  <p:tag name="KSO_WM_SLIDE_ID" val="diagram20200779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960*470"/>
  <p:tag name="KSO_WM_SLIDE_POSITION" val="0*43"/>
  <p:tag name="KSO_WM_TAG_VERSION" val="1.0"/>
  <p:tag name="KSO_WM_BEAUTIFY_FLAG" val="#wm#"/>
  <p:tag name="KSO_WM_TEMPLATE_CATEGORY" val="diagram"/>
  <p:tag name="KSO_WM_TEMPLATE_INDEX" val="20200779"/>
  <p:tag name="KSO_WM_SLIDE_LAYOUT" val="a_d_f"/>
  <p:tag name="KSO_WM_SLIDE_LAYOUT_CNT" val="1_1_1"/>
  <p:tag name="KSO_WM_SLIDE_BACKGROUND" val="[&quot;navigation&quot;]"/>
  <p:tag name="KSO_WM_SLIDE_RATIO" val="1.777778"/>
  <p:tag name="KSO_WM_SLIDE_CAN_ADD_NAVIGATION" val="1"/>
  <p:tag name="KSO_WM_SLIDE_BACKGROUND_TYPE" val="general"/>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4a2fb93cf2c144b6b6187f3201461454"/>
  <p:tag name="KSO_WM_UNIT_DECORATE_INFO" val=""/>
  <p:tag name="KSO_WM_UNIT_SM_LIMIT_TYPE" val=""/>
  <p:tag name="KSO_WM_CHIP_FILLAREA_FILL_RULE" val="{&quot;fill_align&quot;:&quot;cm&quot;,&quot;fill_effect&quot;:[],&quot;fill_mode&quot;:&quot;full&quot;,&quot;sacle_strategy&quot;:&quot;stretch&quot;}"/>
  <p:tag name="KSO_WM_ASSEMBLE_CHIP_INDEX" val="673cf85f80f94c33a98d406aac1b5378"/>
  <p:tag name="KSO_WM_SLIDE_BACKGROUND_TYPE" val="general"/>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d453d9ff14724e1582e928f1a42e8048"/>
  <p:tag name="KSO_WM_UNIT_DECORATE_INFO" val=""/>
  <p:tag name="KSO_WM_UNIT_SM_LIMIT_TYPE" val=""/>
  <p:tag name="KSO_WM_CHIP_FILLAREA_FILL_RULE" val="{&quot;fill_align&quot;:&quot;cm&quot;,&quot;fill_effect&quot;:[],&quot;fill_mode&quot;:&quot;full&quot;,&quot;sacle_strategy&quot;:&quot;stretch&quot;}"/>
  <p:tag name="KSO_WM_ASSEMBLE_CHIP_INDEX" val="45df1c5002934f41833d3ca185fb5e80"/>
  <p:tag name="KSO_WM_SLIDE_BACKGROUND_TYPE" val="general"/>
</p:tagLst>
</file>

<file path=ppt/tags/tag238.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00779_1*a*1"/>
  <p:tag name="KSO_WM_TEMPLATE_CATEGORY" val="diagram"/>
  <p:tag name="KSO_WM_TEMPLATE_INDEX" val="20200779"/>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779_1*f*1"/>
  <p:tag name="KSO_WM_TEMPLATE_CATEGORY" val="diagram"/>
  <p:tag name="KSO_WM_TEMPLATE_INDEX" val="20200779"/>
  <p:tag name="KSO_WM_UNIT_LAYERLEVEL" val="1"/>
  <p:tag name="KSO_WM_TAG_VERSION" val="1.0"/>
  <p:tag name="KSO_WM_BEAUTIFY_FLAG" val="#wm#"/>
  <p:tag name="KSO_WM_UNIT_PRESET_TEXT" val="单击此处添加文本具体内容，简明扼要的阐述您的观点。&#10;单击此处添加文本具体内容，简明扼要的阐述您的观点。根据需要可酌情增减文字，以便观者准确的理解您传达的思想。单击此处添加文本具体内容，简明扼要的阐述您的观点。&#10;单击此处添加文本具体内容，简明扼要的阐述您的观点。根据需要可酌情增减文字，以便观者准确的理解您传达的思想。&#10;单击此处添加文本具体内容，简明扼要的阐述您的观点。根据需要可酌情增减文字，以便观者准确的理解您传达的思想。单击此处添加文本具体内容，简明扼要的阐述您的观点。"/>
  <p:tag name="KSO_WM_UNIT_NOCLEAR" val="0"/>
  <p:tag name="KSO_WM_UNIT_VALUE" val="1012"/>
  <p:tag name="KSO_WM_UNIT_TYPE" val="f"/>
  <p:tag name="KSO_WM_UNIT_INDEX" val="1"/>
  <p:tag name="KSO_WM_UNIT_SUBTYPE" val="a"/>
  <p:tag name="KSO_WM_UNIT_TEXT_FILL_FORE_SCHEMECOLOR_INDEX_BRIGHTNESS" val="0.25"/>
  <p:tag name="KSO_WM_UNIT_TEXT_FILL_FORE_SCHEMECOLOR_INDEX" val="13"/>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4a2fb93cf2c144b6b6187f3201461454"/>
  <p:tag name="KSO_WM_UNIT_DECORATE_INFO" val=""/>
  <p:tag name="KSO_WM_UNIT_SM_LIMIT_TYPE" val=""/>
  <p:tag name="KSO_WM_CHIP_FILLAREA_FILL_RULE" val="{&quot;fill_align&quot;:&quot;cm&quot;,&quot;fill_effect&quot;:[],&quot;fill_mode&quot;:&quot;full&quot;,&quot;sacle_strategy&quot;:&quot;stretch&quot;}"/>
  <p:tag name="KSO_WM_ASSEMBLE_CHIP_INDEX" val="673cf85f80f94c33a98d406aac1b5378"/>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0779_1*i*2"/>
  <p:tag name="KSO_WM_TEMPLATE_CATEGORY" val="diagram"/>
  <p:tag name="KSO_WM_TEMPLATE_INDEX" val="20200779"/>
  <p:tag name="KSO_WM_UNIT_LAYERLEVEL" val="1"/>
  <p:tag name="KSO_WM_TAG_VERSION" val="1.0"/>
  <p:tag name="KSO_WM_BEAUTIFY_FLAG" val="#wm#"/>
  <p:tag name="KSO_WM_UNIT_LINE_FORE_SCHEMECOLOR_INDEX_BRIGHTNESS" val="0.8"/>
  <p:tag name="KSO_WM_UNIT_LINE_FORE_SCHEMECOLOR_INDEX" val="5"/>
  <p:tag name="KSO_WM_UNIT_LINE_FILL_TYPE" val="2"/>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0779_1*i*3"/>
  <p:tag name="KSO_WM_TEMPLATE_CATEGORY" val="diagram"/>
  <p:tag name="KSO_WM_TEMPLATE_INDEX" val="20200779"/>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0779_1*i*1"/>
  <p:tag name="KSO_WM_TEMPLATE_CATEGORY" val="diagram"/>
  <p:tag name="KSO_WM_TEMPLATE_INDEX" val="20200779"/>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0779_1*i*4"/>
  <p:tag name="KSO_WM_TEMPLATE_CATEGORY" val="diagram"/>
  <p:tag name="KSO_WM_TEMPLATE_INDEX" val="20200779"/>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44.xml><?xml version="1.0" encoding="utf-8"?>
<p:tagLst xmlns:p="http://schemas.openxmlformats.org/presentationml/2006/main">
  <p:tag name="KSO_WM_SLIDE_ID" val="diagram20200779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960*470"/>
  <p:tag name="KSO_WM_SLIDE_POSITION" val="0*43"/>
  <p:tag name="KSO_WM_TAG_VERSION" val="1.0"/>
  <p:tag name="KSO_WM_BEAUTIFY_FLAG" val="#wm#"/>
  <p:tag name="KSO_WM_TEMPLATE_CATEGORY" val="diagram"/>
  <p:tag name="KSO_WM_TEMPLATE_INDEX" val="20200779"/>
  <p:tag name="KSO_WM_SLIDE_LAYOUT" val="a_d_f"/>
  <p:tag name="KSO_WM_SLIDE_LAYOUT_CNT" val="1_1_1"/>
  <p:tag name="KSO_WM_SLIDE_BACKGROUND" val="[&quot;navigation&quot;]"/>
  <p:tag name="KSO_WM_SLIDE_RATIO" val="1.777778"/>
  <p:tag name="KSO_WM_SLIDE_CAN_ADD_NAVIGATION" val="1"/>
  <p:tag name="KSO_WM_SLIDE_BACKGROUND_TYPE" val="general"/>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4a2fb93cf2c144b6b6187f3201461454"/>
  <p:tag name="KSO_WM_UNIT_DECORATE_INFO" val=""/>
  <p:tag name="KSO_WM_UNIT_SM_LIMIT_TYPE" val=""/>
  <p:tag name="KSO_WM_CHIP_FILLAREA_FILL_RULE" val="{&quot;fill_align&quot;:&quot;cm&quot;,&quot;fill_effect&quot;:[],&quot;fill_mode&quot;:&quot;full&quot;,&quot;sacle_strategy&quot;:&quot;stretch&quot;}"/>
  <p:tag name="KSO_WM_ASSEMBLE_CHIP_INDEX" val="673cf85f80f94c33a98d406aac1b5378"/>
  <p:tag name="KSO_WM_SLIDE_BACKGROUND_TYPE" val="general"/>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d453d9ff14724e1582e928f1a42e8048"/>
  <p:tag name="KSO_WM_UNIT_DECORATE_INFO" val=""/>
  <p:tag name="KSO_WM_UNIT_SM_LIMIT_TYPE" val=""/>
  <p:tag name="KSO_WM_CHIP_FILLAREA_FILL_RULE" val="{&quot;fill_align&quot;:&quot;cm&quot;,&quot;fill_effect&quot;:[],&quot;fill_mode&quot;:&quot;full&quot;,&quot;sacle_strategy&quot;:&quot;stretch&quot;}"/>
  <p:tag name="KSO_WM_ASSEMBLE_CHIP_INDEX" val="45df1c5002934f41833d3ca185fb5e80"/>
  <p:tag name="KSO_WM_SLIDE_BACKGROUND_TYPE" val="general"/>
</p:tagLst>
</file>

<file path=ppt/tags/tag247.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292_1*a*1"/>
  <p:tag name="KSO_WM_TEMPLATE_CATEGORY" val="diagram"/>
  <p:tag name="KSO_WM_TEMPLATE_INDEX" val="20213292"/>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1803e56c384b485f9e8211c67642e77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0c35154b00d344299561d6c90d593603"/>
  <p:tag name="KSO_WM_UNIT_TEXT_FILL_FORE_SCHEMECOLOR_INDEX_BRIGHTNESS" val="0"/>
  <p:tag name="KSO_WM_UNIT_TEXT_FILL_FORE_SCHEMECOLOR_INDEX" val="13"/>
  <p:tag name="KSO_WM_UNIT_TEXT_FILL_TYPE" val="1"/>
  <p:tag name="KSO_WM_TEMPLATE_ASSEMBLE_XID" val="60656eb64054ed1e2fb7fe98"/>
  <p:tag name="KSO_WM_TEMPLATE_ASSEMBLE_GROUPID" val="60656eb64054ed1e2fb7fe98"/>
</p:tagLst>
</file>

<file path=ppt/tags/tag248.xml><?xml version="1.0" encoding="utf-8"?>
<p:tagLst xmlns:p="http://schemas.openxmlformats.org/presentationml/2006/main">
  <p:tag name="KSO_WM_UNIT_TABLE_BEAUTIFY" val="smartTable{20ee8164-c717-476e-84e5-341b4be685bb}"/>
  <p:tag name="TABLE_ENDDRAG_ORIGIN_RECT" val="778*376"/>
  <p:tag name="TABLE_ENDDRAG_RECT" val="101*92*778*376"/>
  <p:tag name="TABLE_AUTOADJUST_FLAG" val="1"/>
</p:tagLst>
</file>

<file path=ppt/tags/tag249.xml><?xml version="1.0" encoding="utf-8"?>
<p:tagLst xmlns:p="http://schemas.openxmlformats.org/presentationml/2006/main">
  <p:tag name="KSO_WM_SLIDE_ID" val="diagram20213292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08"/>
  <p:tag name="KSO_WM_SLIDE_POSITION" val="48*48"/>
  <p:tag name="KSO_WM_TAG_VERSION" val="1.0"/>
  <p:tag name="KSO_WM_BEAUTIFY_FLAG" val="#wm#"/>
  <p:tag name="KSO_WM_TEMPLATE_CATEGORY" val="diagram"/>
  <p:tag name="KSO_WM_TEMPLATE_INDEX" val="20213292"/>
  <p:tag name="KSO_WM_SLIDE_LAYOUT" val="a_d_f"/>
  <p:tag name="KSO_WM_SLIDE_LAYOUT_CNT" val="1_1_1"/>
  <p:tag name="KSO_WM_SLIDE_BACKGROUND" val="[&quot;general&quot;]"/>
  <p:tag name="KSO_WM_SLIDE_RATIO" val="1.777778"/>
  <p:tag name="KSO_WM_SLIDE_CAN_ADD_NAVIGATION" val="1"/>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lm&quot;,&quot;chip_types&quot;:[&quot;diagram&quot;,&quot;pictext&quot;,&quot;picture&quot;,&quot;chart&quot;,&quot;table&quot;]},{&quot;text_align&quot;:&quot;lm&quot;,&quot;text_direction&quot;:&quot;horizontal&quot;,&quot;support_big_font&quot;:false,&quot;picture_toward&quot;:0,&quot;picture_dockside&quot;:[],&quot;fill_id&quot;:&quot;999ef3fc329041d6a96945ed69c6f7ac&quot;,&quot;fill_align&quot;:&quot;lm&quot;,&quot;chip_types&quot;:[&quot;text&quot;]}]]"/>
  <p:tag name="KSO_WM_CHIP_XID" val="5f696411553136823a5e6129"/>
  <p:tag name="FIXED_XID_TMP" val="5f5ee1ca4d6848d78f644aec"/>
  <p:tag name="KSO_WM_CHIP_DECFILLPROP" val="[]"/>
  <p:tag name="KSO_WM_SLIDE_LAYOUT_INFO" val="{&quot;backgroundInfo&quot;:[{&quot;bottom&quot;:0,&quot;bottomAbs&quot;:false,&quot;left&quot;:0,&quot;leftAbs&quot;:false,&quot;right&quot;:0,&quot;rightAbs&quot;:false,&quot;top&quot;:0,&quot;topAbs&quot;:false,&quot;type&quot;:&quot;general&quot;}],&quot;id&quot;:&quot;2021-04-01T15:15:03&quot;,&quot;maxSize&quot;:{&quot;size1&quot;:26.8},&quot;minSize&quot;:{&quot;size1&quot;:17.9},&quot;normalSize&quot;:{&quot;size1&quot;:17.9},&quot;subLayout&quot;:[{&quot;id&quot;:&quot;2021-04-01T15:15:03&quot;,&quot;margin&quot;:{&quot;bottom&quot;:0.02600000612437725,&quot;left&quot;:1.6929999589920044,&quot;right&quot;:1.6929999589920044,&quot;top&quot;:1.6929999589920044},&quot;type&quot;:0},{&quot;direction&quot;:1,&quot;id&quot;:&quot;2021-04-01T15:15:03&quot;,&quot;maxSize&quot;:{&quot;size1&quot;:74.9},&quot;minSize&quot;:{&quot;size1&quot;:66.3},&quot;normalSize&quot;:{&quot;size1&quot;:73.18125000000002},&quot;subLayout&quot;:[{&quot;id&quot;:&quot;2021-04-01T15:15:03&quot;,&quot;margin&quot;:{&quot;bottom&quot;:1.6929999589920044,&quot;left&quot;:1.6929999589920044,&quot;right&quot;:1.243999719619751,&quot;top&quot;:0.8550000190734863},&quot;type&quot;:0},{&quot;id&quot;:&quot;2021-04-01T15:15:03&quot;,&quot;margin&quot;:{&quot;bottom&quot;:1.6929999589920044,&quot;left&quot;:0.02600000612437725,&quot;right&quot;:1.6929999589920044,&quot;top&quot;:0.8550000190734863},&quot;type&quot;:0}],&quot;type&quot;:0}],&quot;type&quot;:0}"/>
  <p:tag name="KSO_WM_CHIP_GROUPID" val="5f5ee1ca4d6848d78f644aec"/>
  <p:tag name="KSO_WM_SLIDE_BK_DARK_LIGHT" val="2"/>
  <p:tag name="KSO_WM_SLIDE_BACKGROUND_TYPE" val="general"/>
  <p:tag name="KSO_WM_SLIDE_SUPPORT_FEATURE_TYPE" val="3"/>
  <p:tag name="KSO_WM_TEMPLATE_ASSEMBLE_XID" val="60656eb64054ed1e2fb7fe98"/>
  <p:tag name="KSO_WM_TEMPLATE_ASSEMBLE_GROUPID" val="60656eb64054ed1e2fb7fe98"/>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d453d9ff14724e1582e928f1a42e8048"/>
  <p:tag name="KSO_WM_UNIT_DECORATE_INFO" val=""/>
  <p:tag name="KSO_WM_UNIT_SM_LIMIT_TYPE" val=""/>
  <p:tag name="KSO_WM_CHIP_FILLAREA_FILL_RULE" val="{&quot;fill_align&quot;:&quot;cm&quot;,&quot;fill_effect&quot;:[],&quot;fill_mode&quot;:&quot;full&quot;,&quot;sacle_strategy&quot;:&quot;stretch&quot;}"/>
  <p:tag name="KSO_WM_ASSEMBLE_CHIP_INDEX" val="45df1c5002934f41833d3ca185fb5e80"/>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4a2fb93cf2c144b6b6187f3201461454"/>
  <p:tag name="KSO_WM_UNIT_DECORATE_INFO" val=""/>
  <p:tag name="KSO_WM_UNIT_SM_LIMIT_TYPE" val=""/>
  <p:tag name="KSO_WM_CHIP_FILLAREA_FILL_RULE" val="{&quot;fill_align&quot;:&quot;cm&quot;,&quot;fill_effect&quot;:[],&quot;fill_mode&quot;:&quot;full&quot;,&quot;sacle_strategy&quot;:&quot;stretch&quot;}"/>
  <p:tag name="KSO_WM_ASSEMBLE_CHIP_INDEX" val="673cf85f80f94c33a98d406aac1b5378"/>
  <p:tag name="KSO_WM_SLIDE_BACKGROUND_TYPE" val="general"/>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d453d9ff14724e1582e928f1a42e8048"/>
  <p:tag name="KSO_WM_UNIT_DECORATE_INFO" val=""/>
  <p:tag name="KSO_WM_UNIT_SM_LIMIT_TYPE" val=""/>
  <p:tag name="KSO_WM_CHIP_FILLAREA_FILL_RULE" val="{&quot;fill_align&quot;:&quot;cm&quot;,&quot;fill_effect&quot;:[],&quot;fill_mode&quot;:&quot;full&quot;,&quot;sacle_strategy&quot;:&quot;stretch&quot;}"/>
  <p:tag name="KSO_WM_ASSEMBLE_CHIP_INDEX" val="45df1c5002934f41833d3ca185fb5e80"/>
  <p:tag name="KSO_WM_SLIDE_BACKGROUND_TYPE" val="general"/>
</p:tagLst>
</file>

<file path=ppt/tags/tag252.xml><?xml version="1.0" encoding="utf-8"?>
<p:tagLst xmlns:p="http://schemas.openxmlformats.org/presentationml/2006/main">
  <p:tag name="KSO_WM_UNIT_TABLE_BEAUTIFY" val="smartTable{e4d0f023-d581-415b-8273-1aa9681a1e5d}"/>
  <p:tag name="TABLE_ENDDRAG_ORIGIN_RECT" val="922*464"/>
  <p:tag name="TABLE_ENDDRAG_RECT" val="27*56*922*464"/>
</p:tagLst>
</file>

<file path=ppt/tags/tag253.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292_1*a*1"/>
  <p:tag name="KSO_WM_TEMPLATE_CATEGORY" val="diagram"/>
  <p:tag name="KSO_WM_TEMPLATE_INDEX" val="20213292"/>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1803e56c384b485f9e8211c67642e77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0c35154b00d344299561d6c90d593603"/>
  <p:tag name="KSO_WM_UNIT_TEXT_FILL_FORE_SCHEMECOLOR_INDEX_BRIGHTNESS" val="0"/>
  <p:tag name="KSO_WM_UNIT_TEXT_FILL_FORE_SCHEMECOLOR_INDEX" val="13"/>
  <p:tag name="KSO_WM_UNIT_TEXT_FILL_TYPE" val="1"/>
  <p:tag name="KSO_WM_TEMPLATE_ASSEMBLE_XID" val="60656eb64054ed1e2fb7fe98"/>
  <p:tag name="KSO_WM_TEMPLATE_ASSEMBLE_GROUPID" val="60656eb64054ed1e2fb7fe98"/>
</p:tagLst>
</file>

<file path=ppt/tags/tag254.xml><?xml version="1.0" encoding="utf-8"?>
<p:tagLst xmlns:p="http://schemas.openxmlformats.org/presentationml/2006/main">
  <p:tag name="KSO_WM_SLIDE_ID" val="diagram20213292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08"/>
  <p:tag name="KSO_WM_SLIDE_POSITION" val="48*48"/>
  <p:tag name="KSO_WM_TAG_VERSION" val="1.0"/>
  <p:tag name="KSO_WM_BEAUTIFY_FLAG" val="#wm#"/>
  <p:tag name="KSO_WM_TEMPLATE_CATEGORY" val="diagram"/>
  <p:tag name="KSO_WM_TEMPLATE_INDEX" val="20213292"/>
  <p:tag name="KSO_WM_SLIDE_LAYOUT" val="a_d_f"/>
  <p:tag name="KSO_WM_SLIDE_LAYOUT_CNT" val="1_1_1"/>
  <p:tag name="KSO_WM_SLIDE_BACKGROUND" val="[&quot;general&quot;]"/>
  <p:tag name="KSO_WM_SLIDE_RATIO" val="1.777778"/>
  <p:tag name="KSO_WM_SLIDE_CAN_ADD_NAVIGATION" val="1"/>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lm&quot;,&quot;chip_types&quot;:[&quot;diagram&quot;,&quot;pictext&quot;,&quot;picture&quot;,&quot;chart&quot;,&quot;table&quot;]},{&quot;text_align&quot;:&quot;lm&quot;,&quot;text_direction&quot;:&quot;horizontal&quot;,&quot;support_big_font&quot;:false,&quot;picture_toward&quot;:0,&quot;picture_dockside&quot;:[],&quot;fill_id&quot;:&quot;999ef3fc329041d6a96945ed69c6f7ac&quot;,&quot;fill_align&quot;:&quot;lm&quot;,&quot;chip_types&quot;:[&quot;text&quot;]}]]"/>
  <p:tag name="KSO_WM_CHIP_XID" val="5f696411553136823a5e6129"/>
  <p:tag name="FIXED_XID_TMP" val="5f5ee1ca4d6848d78f644aec"/>
  <p:tag name="KSO_WM_CHIP_DECFILLPROP" val="[]"/>
  <p:tag name="KSO_WM_SLIDE_LAYOUT_INFO" val="{&quot;backgroundInfo&quot;:[{&quot;bottom&quot;:0,&quot;bottomAbs&quot;:false,&quot;left&quot;:0,&quot;leftAbs&quot;:false,&quot;right&quot;:0,&quot;rightAbs&quot;:false,&quot;top&quot;:0,&quot;topAbs&quot;:false,&quot;type&quot;:&quot;general&quot;}],&quot;id&quot;:&quot;2021-04-01T15:15:03&quot;,&quot;maxSize&quot;:{&quot;size1&quot;:26.8},&quot;minSize&quot;:{&quot;size1&quot;:17.9},&quot;normalSize&quot;:{&quot;size1&quot;:17.9},&quot;subLayout&quot;:[{&quot;id&quot;:&quot;2021-04-01T15:15:03&quot;,&quot;margin&quot;:{&quot;bottom&quot;:0.02600000612437725,&quot;left&quot;:1.6929999589920044,&quot;right&quot;:1.6929999589920044,&quot;top&quot;:1.6929999589920044},&quot;type&quot;:0},{&quot;direction&quot;:1,&quot;id&quot;:&quot;2021-04-01T15:15:03&quot;,&quot;maxSize&quot;:{&quot;size1&quot;:74.9},&quot;minSize&quot;:{&quot;size1&quot;:66.3},&quot;normalSize&quot;:{&quot;size1&quot;:73.18125000000002},&quot;subLayout&quot;:[{&quot;id&quot;:&quot;2021-04-01T15:15:03&quot;,&quot;margin&quot;:{&quot;bottom&quot;:1.6929999589920044,&quot;left&quot;:1.6929999589920044,&quot;right&quot;:1.243999719619751,&quot;top&quot;:0.8550000190734863},&quot;type&quot;:0},{&quot;id&quot;:&quot;2021-04-01T15:15:03&quot;,&quot;margin&quot;:{&quot;bottom&quot;:1.6929999589920044,&quot;left&quot;:0.02600000612437725,&quot;right&quot;:1.6929999589920044,&quot;top&quot;:0.8550000190734863},&quot;type&quot;:0}],&quot;type&quot;:0}],&quot;type&quot;:0}"/>
  <p:tag name="KSO_WM_CHIP_GROUPID" val="5f5ee1ca4d6848d78f644aec"/>
  <p:tag name="KSO_WM_SLIDE_BK_DARK_LIGHT" val="2"/>
  <p:tag name="KSO_WM_SLIDE_BACKGROUND_TYPE" val="general"/>
  <p:tag name="KSO_WM_SLIDE_SUPPORT_FEATURE_TYPE" val="3"/>
  <p:tag name="KSO_WM_TEMPLATE_ASSEMBLE_XID" val="60656eb64054ed1e2fb7fe98"/>
  <p:tag name="KSO_WM_TEMPLATE_ASSEMBLE_GROUPID" val="60656eb64054ed1e2fb7fe98"/>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4a2fb93cf2c144b6b6187f3201461454"/>
  <p:tag name="KSO_WM_UNIT_DECORATE_INFO" val=""/>
  <p:tag name="KSO_WM_UNIT_SM_LIMIT_TYPE" val=""/>
  <p:tag name="KSO_WM_CHIP_FILLAREA_FILL_RULE" val="{&quot;fill_align&quot;:&quot;cm&quot;,&quot;fill_effect&quot;:[],&quot;fill_mode&quot;:&quot;full&quot;,&quot;sacle_strategy&quot;:&quot;stretch&quot;}"/>
  <p:tag name="KSO_WM_ASSEMBLE_CHIP_INDEX" val="673cf85f80f94c33a98d406aac1b5378"/>
  <p:tag name="KSO_WM_SLIDE_BACKGROUND_TYPE" val="general"/>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d453d9ff14724e1582e928f1a42e8048"/>
  <p:tag name="KSO_WM_UNIT_DECORATE_INFO" val=""/>
  <p:tag name="KSO_WM_UNIT_SM_LIMIT_TYPE" val=""/>
  <p:tag name="KSO_WM_CHIP_FILLAREA_FILL_RULE" val="{&quot;fill_align&quot;:&quot;cm&quot;,&quot;fill_effect&quot;:[],&quot;fill_mode&quot;:&quot;full&quot;,&quot;sacle_strategy&quot;:&quot;stretch&quot;}"/>
  <p:tag name="KSO_WM_ASSEMBLE_CHIP_INDEX" val="45df1c5002934f41833d3ca185fb5e80"/>
  <p:tag name="KSO_WM_SLIDE_BACKGROUND_TYPE" val="general"/>
</p:tagLst>
</file>

<file path=ppt/tags/tag257.xml><?xml version="1.0" encoding="utf-8"?>
<p:tagLst xmlns:p="http://schemas.openxmlformats.org/presentationml/2006/main">
  <p:tag name="KSO_WM_UNIT_TABLE_BEAUTIFY" val="smartTable{4e24e7b0-7fbf-4812-a5f2-1f0a33683ec4}"/>
  <p:tag name="TABLE_ENDDRAG_ORIGIN_RECT" val="661*420"/>
  <p:tag name="TABLE_ENDDRAG_RECT" val="158*97*661*420"/>
</p:tagLst>
</file>

<file path=ppt/tags/tag258.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292_1*a*1"/>
  <p:tag name="KSO_WM_TEMPLATE_CATEGORY" val="diagram"/>
  <p:tag name="KSO_WM_TEMPLATE_INDEX" val="20213292"/>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1803e56c384b485f9e8211c67642e77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0c35154b00d344299561d6c90d593603"/>
  <p:tag name="KSO_WM_UNIT_TEXT_FILL_FORE_SCHEMECOLOR_INDEX_BRIGHTNESS" val="0"/>
  <p:tag name="KSO_WM_UNIT_TEXT_FILL_FORE_SCHEMECOLOR_INDEX" val="13"/>
  <p:tag name="KSO_WM_UNIT_TEXT_FILL_TYPE" val="1"/>
  <p:tag name="KSO_WM_TEMPLATE_ASSEMBLE_XID" val="60656eb64054ed1e2fb7fe98"/>
  <p:tag name="KSO_WM_TEMPLATE_ASSEMBLE_GROUPID" val="60656eb64054ed1e2fb7fe98"/>
</p:tagLst>
</file>

<file path=ppt/tags/tag259.xml><?xml version="1.0" encoding="utf-8"?>
<p:tagLst xmlns:p="http://schemas.openxmlformats.org/presentationml/2006/main">
  <p:tag name="KSO_WM_SLIDE_ID" val="diagram20213292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08"/>
  <p:tag name="KSO_WM_SLIDE_POSITION" val="48*48"/>
  <p:tag name="KSO_WM_TAG_VERSION" val="1.0"/>
  <p:tag name="KSO_WM_BEAUTIFY_FLAG" val="#wm#"/>
  <p:tag name="KSO_WM_TEMPLATE_CATEGORY" val="diagram"/>
  <p:tag name="KSO_WM_TEMPLATE_INDEX" val="20213292"/>
  <p:tag name="KSO_WM_SLIDE_LAYOUT" val="a_d_f"/>
  <p:tag name="KSO_WM_SLIDE_LAYOUT_CNT" val="1_1_1"/>
  <p:tag name="KSO_WM_SLIDE_BACKGROUND" val="[&quot;general&quot;]"/>
  <p:tag name="KSO_WM_SLIDE_RATIO" val="1.777778"/>
  <p:tag name="KSO_WM_SLIDE_CAN_ADD_NAVIGATION" val="1"/>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lm&quot;,&quot;chip_types&quot;:[&quot;diagram&quot;,&quot;pictext&quot;,&quot;picture&quot;,&quot;chart&quot;,&quot;table&quot;]},{&quot;text_align&quot;:&quot;lm&quot;,&quot;text_direction&quot;:&quot;horizontal&quot;,&quot;support_big_font&quot;:false,&quot;picture_toward&quot;:0,&quot;picture_dockside&quot;:[],&quot;fill_id&quot;:&quot;999ef3fc329041d6a96945ed69c6f7ac&quot;,&quot;fill_align&quot;:&quot;lm&quot;,&quot;chip_types&quot;:[&quot;text&quot;]}]]"/>
  <p:tag name="KSO_WM_CHIP_XID" val="5f696411553136823a5e6129"/>
  <p:tag name="FIXED_XID_TMP" val="5f5ee1ca4d6848d78f644aec"/>
  <p:tag name="KSO_WM_CHIP_DECFILLPROP" val="[]"/>
  <p:tag name="KSO_WM_SLIDE_LAYOUT_INFO" val="{&quot;backgroundInfo&quot;:[{&quot;bottom&quot;:0,&quot;bottomAbs&quot;:false,&quot;left&quot;:0,&quot;leftAbs&quot;:false,&quot;right&quot;:0,&quot;rightAbs&quot;:false,&quot;top&quot;:0,&quot;topAbs&quot;:false,&quot;type&quot;:&quot;general&quot;}],&quot;id&quot;:&quot;2021-04-01T15:15:03&quot;,&quot;maxSize&quot;:{&quot;size1&quot;:26.8},&quot;minSize&quot;:{&quot;size1&quot;:17.9},&quot;normalSize&quot;:{&quot;size1&quot;:17.9},&quot;subLayout&quot;:[{&quot;id&quot;:&quot;2021-04-01T15:15:03&quot;,&quot;margin&quot;:{&quot;bottom&quot;:0.02600000612437725,&quot;left&quot;:1.6929999589920044,&quot;right&quot;:1.6929999589920044,&quot;top&quot;:1.6929999589920044},&quot;type&quot;:0},{&quot;direction&quot;:1,&quot;id&quot;:&quot;2021-04-01T15:15:03&quot;,&quot;maxSize&quot;:{&quot;size1&quot;:74.9},&quot;minSize&quot;:{&quot;size1&quot;:66.3},&quot;normalSize&quot;:{&quot;size1&quot;:73.18125000000002},&quot;subLayout&quot;:[{&quot;id&quot;:&quot;2021-04-01T15:15:03&quot;,&quot;margin&quot;:{&quot;bottom&quot;:1.6929999589920044,&quot;left&quot;:1.6929999589920044,&quot;right&quot;:1.243999719619751,&quot;top&quot;:0.8550000190734863},&quot;type&quot;:0},{&quot;id&quot;:&quot;2021-04-01T15:15:03&quot;,&quot;margin&quot;:{&quot;bottom&quot;:1.6929999589920044,&quot;left&quot;:0.02600000612437725,&quot;right&quot;:1.6929999589920044,&quot;top&quot;:0.8550000190734863},&quot;type&quot;:0}],&quot;type&quot;:0}],&quot;type&quot;:0}"/>
  <p:tag name="KSO_WM_CHIP_GROUPID" val="5f5ee1ca4d6848d78f644aec"/>
  <p:tag name="KSO_WM_SLIDE_BK_DARK_LIGHT" val="2"/>
  <p:tag name="KSO_WM_SLIDE_BACKGROUND_TYPE" val="general"/>
  <p:tag name="KSO_WM_SLIDE_SUPPORT_FEATURE_TYPE" val="3"/>
  <p:tag name="KSO_WM_TEMPLATE_ASSEMBLE_XID" val="60656eb64054ed1e2fb7fe98"/>
  <p:tag name="KSO_WM_TEMPLATE_ASSEMBLE_GROUPID" val="60656eb64054ed1e2fb7fe98"/>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2598_1*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8"/>
  <p:tag name="KSO_WM_UNIT_DEC_AREA_ID" val="6aa2cf3717494f1fa031b235ee5c6192"/>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11f0fd89c9d747c8987f7e5e7486af53"/>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a10520935d464314a26e13393ddc2755"/>
  <p:tag name="KSO_WM_UNIT_DECORATE_INFO" val=""/>
  <p:tag name="KSO_WM_UNIT_SM_LIMIT_TYPE" val=""/>
  <p:tag name="KSO_WM_CHIP_FILLAREA_FILL_RULE" val="{&quot;fill_align&quot;:&quot;cm&quot;,&quot;fill_effect&quot;:[],&quot;fill_mode&quot;:&quot;full&quot;,&quot;sacle_strategy&quot;:&quot;stretch&quot;}"/>
  <p:tag name="KSO_WM_ASSEMBLE_CHIP_INDEX" val="098460b272894eee99f94387049ef094"/>
  <p:tag name="KSO_WM_SLIDE_BACKGROUND_TYPE" val="frame"/>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e5e4ae6209e54224ad405e7645182849"/>
  <p:tag name="KSO_WM_UNIT_DECORATE_INFO" val=""/>
  <p:tag name="KSO_WM_UNIT_SM_LIMIT_TYPE" val=""/>
  <p:tag name="KSO_WM_CHIP_FILLAREA_FILL_RULE" val="{&quot;fill_align&quot;:&quot;cm&quot;,&quot;fill_effect&quot;:[],&quot;fill_mode&quot;:&quot;full&quot;,&quot;sacle_strategy&quot;:&quot;stretch&quot;}"/>
  <p:tag name="KSO_WM_ASSEMBLE_CHIP_INDEX" val="9900ca2de8dc41ca88f6452b52c04fdb"/>
  <p:tag name="KSO_WM_SLIDE_BACKGROUND_TYPE" val="frame"/>
</p:tagLst>
</file>

<file path=ppt/tags/tag262.xml><?xml version="1.0" encoding="utf-8"?>
<p:tagLst xmlns:p="http://schemas.openxmlformats.org/presentationml/2006/main">
  <p:tag name="KSO_WM_UNIT_VALUE" val="1142*1777"/>
  <p:tag name="KSO_WM_UNIT_HIGHLIGHT" val="0"/>
  <p:tag name="KSO_WM_UNIT_COMPATIBLE" val="1"/>
  <p:tag name="KSO_WM_UNIT_DIAGRAM_ISNUMVISUAL" val="0"/>
  <p:tag name="KSO_WM_UNIT_DIAGRAM_ISREFERUNIT" val="0"/>
  <p:tag name="KSO_WM_UNIT_TYPE" val="d"/>
  <p:tag name="KSO_WM_UNIT_INDEX" val="1"/>
  <p:tag name="KSO_WM_UNIT_ID" val="diagram20213341_1*d*1"/>
  <p:tag name="KSO_WM_TEMPLATE_CATEGORY" val="diagram"/>
  <p:tag name="KSO_WM_TEMPLATE_INDEX" val="20213341"/>
  <p:tag name="KSO_WM_UNIT_LAYERLEVEL" val="1"/>
  <p:tag name="KSO_WM_TAG_VERSION" val="1.0"/>
  <p:tag name="KSO_WM_BEAUTIFY_FLAG" val="#wm#"/>
  <p:tag name="KSO_WM_CHIP_GROUPID" val="5e7310da9a230a26b9e88a19"/>
  <p:tag name="KSO_WM_CHIP_XID" val="5e7310da9a230a26b9e88a1a"/>
  <p:tag name="KSO_WM_UNIT_DEC_AREA_ID" val="48728ba5738e4ba88aa7e13940ad8c2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bcaac3ac5e2482196498b5d8fb47f26"/>
  <p:tag name="KSO_WM_UNIT_SUPPORT_UNIT_TYPE" val="[&quot;l&quot;,&quot;m&quot;,&quot;n&quot;,&quot;o&quot;,&quot;p&quot;,&quot;q&quot;,&quot;r&quot;,&quot;δ&quot;,&quot;ε&quot;,&quot;ζ&quot;,&quot;η&quot;,&quot;d&quot;,&quot;α&quot;,&quot;β&quot;,&quot;θ&quot;]"/>
  <p:tag name="KSO_WM_TEMPLATE_ASSEMBLE_XID" val="60656ece4054ed1e2fb7fff9"/>
  <p:tag name="KSO_WM_TEMPLATE_ASSEMBLE_GROUPID" val="60656ece4054ed1e2fb7fff9"/>
</p:tagLst>
</file>

<file path=ppt/tags/tag263.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1971_1*a*1"/>
  <p:tag name="KSO_WM_TEMPLATE_CATEGORY" val="diagram"/>
  <p:tag name="KSO_WM_TEMPLATE_INDEX" val="20211971"/>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9210ae70bbd84acebb096b74a963902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01e35d2365474ab08e8730e602818ff3"/>
  <p:tag name="KSO_WM_UNIT_TEXT_FILL_FORE_SCHEMECOLOR_INDEX_BRIGHTNESS" val="0"/>
  <p:tag name="KSO_WM_UNIT_TEXT_FILL_FORE_SCHEMECOLOR_INDEX" val="13"/>
  <p:tag name="KSO_WM_UNIT_TEXT_FILL_TYPE" val="1"/>
  <p:tag name="KSO_WM_TEMPLATE_ASSEMBLE_XID" val="60656f214054ed1e2fb803de"/>
  <p:tag name="KSO_WM_TEMPLATE_ASSEMBLE_GROUPID" val="60656f214054ed1e2fb803de"/>
</p:tagLst>
</file>

<file path=ppt/tags/tag26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971_1*f*1"/>
  <p:tag name="KSO_WM_TEMPLATE_CATEGORY" val="diagram"/>
  <p:tag name="KSO_WM_TEMPLATE_INDEX" val="20211971"/>
  <p:tag name="KSO_WM_UNIT_LAYERLEVEL" val="1"/>
  <p:tag name="KSO_WM_TAG_VERSION" val="1.0"/>
  <p:tag name="KSO_WM_BEAUTIFY_FLAG" val="#wm#"/>
  <p:tag name="KSO_WM_UNIT_DEFAULT_FONT" val="14;20;2"/>
  <p:tag name="KSO_WM_UNIT_BLOCK" val="0"/>
  <p:tag name="KSO_WM_UNIT_VALUE" val="240"/>
  <p:tag name="KSO_WM_UNIT_SHOW_EDIT_AREA_INDICATION" val="1"/>
  <p:tag name="KSO_WM_CHIP_GROUPID" val="5e6b05596848fb12bee65ac8"/>
  <p:tag name="KSO_WM_CHIP_XID" val="5e6b05596848fb12bee65aca"/>
  <p:tag name="KSO_WM_UNIT_DEC_AREA_ID" val="211ef5ee6d754f7dbbfd31b7306734a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2b1fcf23c3364328a7d627614fc09c65"/>
  <p:tag name="KSO_WM_UNIT_SUPPORT_UNIT_TYPE" val="[&quot;d&quot;,&quot;α&quot;,&quot;β&quot;,&quot;θ&quot;]"/>
  <p:tag name="KSO_WM_UNIT_TEXT_FILL_FORE_SCHEMECOLOR_INDEX_BRIGHTNESS" val="0.25"/>
  <p:tag name="KSO_WM_UNIT_TEXT_FILL_FORE_SCHEMECOLOR_INDEX" val="13"/>
  <p:tag name="KSO_WM_UNIT_TEXT_FILL_TYPE" val="1"/>
  <p:tag name="KSO_WM_TEMPLATE_ASSEMBLE_XID" val="60656f214054ed1e2fb803de"/>
  <p:tag name="KSO_WM_TEMPLATE_ASSEMBLE_GROUPID" val="60656f214054ed1e2fb803de"/>
</p:tagLst>
</file>

<file path=ppt/tags/tag265.xml><?xml version="1.0" encoding="utf-8"?>
<p:tagLst xmlns:p="http://schemas.openxmlformats.org/presentationml/2006/main">
  <p:tag name="KSO_WM_SLIDE_ID" val="diagram2021197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44"/>
  <p:tag name="KSO_WM_SLIDE_POSITION" val="48*48"/>
  <p:tag name="KSO_WM_TAG_VERSION" val="1.0"/>
  <p:tag name="KSO_WM_BEAUTIFY_FLAG" val="#wm#"/>
  <p:tag name="KSO_WM_TEMPLATE_CATEGORY" val="diagram"/>
  <p:tag name="KSO_WM_TEMPLATE_INDEX" val="20211971"/>
  <p:tag name="KSO_WM_SLIDE_LAYOUT" val="a_d_f"/>
  <p:tag name="KSO_WM_SLIDE_LAYOUT_CNT" val="1_1_1"/>
  <p:tag name="KSO_WM_SLIDE_BACKGROUND" val="[&quot;general&quot;,&quot;frame&quot;]"/>
  <p:tag name="KSO_WM_SLIDE_RATIO" val="1.777778"/>
  <p:tag name="KSO_WM_SLIDE_CAN_ADD_NAVIGATION" val="1"/>
  <p:tag name="KSO_WM_CHIP_INFOS" val="{&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FILLPROP" val="[[{&quot;fill_id&quot;:&quot;722accd572074b41a2d4cf8c733c9957&quot;,&quot;fill_align&quot;:&quot;lb&quot;,&quot;text_align&quot;:&quot;lb&quot;,&quot;text_direction&quot;:&quot;horizontal&quot;,&quot;chip_types&quot;:[&quot;text&quot;,&quot;header&quot;]},{&quot;fill_id&quot;:&quot;164c300f690d423ab1b6e3b65edb0bf9&quot;,&quot;fill_align&quot;:&quot;lt&quot;,&quot;text_align&quot;:&quot;lt&quot;,&quot;text_direction&quot;:&quot;horizontal&quot;,&quot;chip_types&quot;:[&quot;text&quot;,&quot;picture&quot;,&quot;chart&quot;,&quot;table&quot;,&quot;video&quot;]},{&quot;fill_id&quot;:&quot;e836bed5e59843b5bc0179a1591ebf37&quot;,&quot;fill_align&quot;:&quot;rm&quot;,&quot;text_align&quot;:&quot;lm&quot;,&quot;text_direction&quot;:&quot;horizontal&quot;,&quot;chip_types&quot;:[&quot;diagram&quot;,&quot;pictext&quot;,&quot;picture&quot;,&quot;chart&quot;,&quot;table&quot;,&quot;video&quot;],&quot;support_features&quot;:[&quot;collage&quot;,&quot;carousel&quot;,&quot;creativecrop&quot;]}]]"/>
  <p:tag name="KSO_WM_CHIP_XID" val="5ecf615686bf8da9b674016e"/>
  <p:tag name="FIXED_XID_TMP" val="5f5ee1ca4d6848d78f644aec"/>
  <p:tag name="KSO_WM_CHIP_DECFILLPROP" val="[]"/>
  <p:tag name="KSO_WM_CHIP_GROUPID" val="5ecf615686bf8da9b674016d"/>
  <p:tag name="KSO_WM_SLIDE_BK_DARK_LIGHT" val="2"/>
  <p:tag name="KSO_WM_SLIDE_BACKGROUND_TYPE" val="frame"/>
  <p:tag name="KSO_WM_SLIDE_SUPPORT_FEATURE_TYPE" val="7"/>
  <p:tag name="KSO_WM_TEMPLATE_ASSEMBLE_XID" val="60656f214054ed1e2fb803de"/>
  <p:tag name="KSO_WM_TEMPLATE_ASSEMBLE_GROUPID" val="60656f214054ed1e2fb803de"/>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direction&quot;:1,&quot;id&quot;:&quot;2021-04-01T15:29:27&quot;,&quot;maxSize&quot;:{&quot;size1&quot;:49.99963919321696},&quot;minSize&quot;:{&quot;size1&quot;:38.799639193216954},&quot;normalSize&quot;:{&quot;size1&quot;:49.99963919321696},&quot;subLayout&quot;:[{&quot;id&quot;:&quot;2021-04-01T15:29:27&quot;,&quot;maxSize&quot;:{&quot;size1&quot;:46.699708246301725},&quot;minSize&quot;:{&quot;size1&quot;:19.999708246301722},&quot;normalSize&quot;:{&quot;size1&quot;:41.33285639444988},&quot;subLayout&quot;:[{&quot;id&quot;:&quot;2021-04-01T15:29:27&quot;,&quot;margin&quot;:{&quot;bottom&quot;:0.02600000612437725,&quot;left&quot;:1.6929999589920044,&quot;right&quot;:0.847000002861023,&quot;top&quot;:1.6929999589920044},&quot;type&quot;:0},{&quot;id&quot;:&quot;2021-04-01T15:29:27&quot;,&quot;margin&quot;:{&quot;bottom&quot;:1.6929999589920044,&quot;left&quot;:1.6929999589920044,&quot;right&quot;:0.847000002861023,&quot;top&quot;:1.2699999809265137},&quot;type&quot;:0}],&quot;type&quot;:0},{&quot;id&quot;:&quot;2021-04-01T15:29:27&quot;,&quot;margin&quot;:{&quot;bottom&quot;:1.6929999589920044,&quot;left&quot;:0.4230000674724579,&quot;right&quot;:1.6929999589920044,&quot;top&quot;:1.6929999589920044},&quot;type&quot;:0}],&quot;type&quot;:0}"/>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a10520935d464314a26e13393ddc2755"/>
  <p:tag name="KSO_WM_UNIT_DECORATE_INFO" val=""/>
  <p:tag name="KSO_WM_UNIT_SM_LIMIT_TYPE" val=""/>
  <p:tag name="KSO_WM_CHIP_FILLAREA_FILL_RULE" val="{&quot;fill_align&quot;:&quot;cm&quot;,&quot;fill_effect&quot;:[],&quot;fill_mode&quot;:&quot;full&quot;,&quot;sacle_strategy&quot;:&quot;stretch&quot;}"/>
  <p:tag name="KSO_WM_ASSEMBLE_CHIP_INDEX" val="098460b272894eee99f94387049ef094"/>
  <p:tag name="KSO_WM_SLIDE_BACKGROUND_TYPE" val="frame"/>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e5e4ae6209e54224ad405e7645182849"/>
  <p:tag name="KSO_WM_UNIT_DECORATE_INFO" val=""/>
  <p:tag name="KSO_WM_UNIT_SM_LIMIT_TYPE" val=""/>
  <p:tag name="KSO_WM_CHIP_FILLAREA_FILL_RULE" val="{&quot;fill_align&quot;:&quot;cm&quot;,&quot;fill_effect&quot;:[],&quot;fill_mode&quot;:&quot;full&quot;,&quot;sacle_strategy&quot;:&quot;stretch&quot;}"/>
  <p:tag name="KSO_WM_ASSEMBLE_CHIP_INDEX" val="9900ca2de8dc41ca88f6452b52c04fdb"/>
  <p:tag name="KSO_WM_SLIDE_BACKGROUND_TYPE" val="frame"/>
</p:tagLst>
</file>

<file path=ppt/tags/tag268.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1971_1*a*1"/>
  <p:tag name="KSO_WM_TEMPLATE_CATEGORY" val="diagram"/>
  <p:tag name="KSO_WM_TEMPLATE_INDEX" val="20211971"/>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9210ae70bbd84acebb096b74a963902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01e35d2365474ab08e8730e602818ff3"/>
  <p:tag name="KSO_WM_UNIT_TEXT_FILL_FORE_SCHEMECOLOR_INDEX_BRIGHTNESS" val="0"/>
  <p:tag name="KSO_WM_UNIT_TEXT_FILL_FORE_SCHEMECOLOR_INDEX" val="13"/>
  <p:tag name="KSO_WM_UNIT_TEXT_FILL_TYPE" val="1"/>
  <p:tag name="KSO_WM_TEMPLATE_ASSEMBLE_XID" val="60656f214054ed1e2fb803de"/>
  <p:tag name="KSO_WM_TEMPLATE_ASSEMBLE_GROUPID" val="60656f214054ed1e2fb803de"/>
</p:tagLst>
</file>

<file path=ppt/tags/tag26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971_1*f*1"/>
  <p:tag name="KSO_WM_TEMPLATE_CATEGORY" val="diagram"/>
  <p:tag name="KSO_WM_TEMPLATE_INDEX" val="20211971"/>
  <p:tag name="KSO_WM_UNIT_LAYERLEVEL" val="1"/>
  <p:tag name="KSO_WM_TAG_VERSION" val="1.0"/>
  <p:tag name="KSO_WM_BEAUTIFY_FLAG" val="#wm#"/>
  <p:tag name="KSO_WM_UNIT_DEFAULT_FONT" val="14;20;2"/>
  <p:tag name="KSO_WM_UNIT_BLOCK" val="0"/>
  <p:tag name="KSO_WM_UNIT_VALUE" val="240"/>
  <p:tag name="KSO_WM_UNIT_SHOW_EDIT_AREA_INDICATION" val="1"/>
  <p:tag name="KSO_WM_CHIP_GROUPID" val="5e6b05596848fb12bee65ac8"/>
  <p:tag name="KSO_WM_CHIP_XID" val="5e6b05596848fb12bee65aca"/>
  <p:tag name="KSO_WM_UNIT_DEC_AREA_ID" val="211ef5ee6d754f7dbbfd31b7306734a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2b1fcf23c3364328a7d627614fc09c65"/>
  <p:tag name="KSO_WM_UNIT_SUPPORT_UNIT_TYPE" val="[&quot;d&quot;,&quot;α&quot;,&quot;β&quot;,&quot;θ&quot;]"/>
  <p:tag name="KSO_WM_UNIT_TEXT_FILL_FORE_SCHEMECOLOR_INDEX_BRIGHTNESS" val="0.25"/>
  <p:tag name="KSO_WM_UNIT_TEXT_FILL_FORE_SCHEMECOLOR_INDEX" val="13"/>
  <p:tag name="KSO_WM_UNIT_TEXT_FILL_TYPE" val="1"/>
  <p:tag name="KSO_WM_TEMPLATE_ASSEMBLE_XID" val="60656f214054ed1e2fb803de"/>
  <p:tag name="KSO_WM_TEMPLATE_ASSEMBLE_GROUPID" val="60656f214054ed1e2fb803de"/>
</p:tagLst>
</file>

<file path=ppt/tags/tag27.xml><?xml version="1.0" encoding="utf-8"?>
<p:tagLst xmlns:p="http://schemas.openxmlformats.org/presentationml/2006/main">
  <p:tag name="KSO_WM_UNIT_ISCONTENTSTITLE" val="0"/>
  <p:tag name="KSO_WM_UNIT_ISNUMDGMTITLE" val="0"/>
  <p:tag name="KSO_WM_UNIT_NOCLEAR" val="0"/>
  <p:tag name="KSO_WM_UNIT_VALUE" val="102"/>
  <p:tag name="KSO_WM_UNIT_HIGHLIGHT" val="0"/>
  <p:tag name="KSO_WM_UNIT_COMPATIBLE" val="0"/>
  <p:tag name="KSO_WM_UNIT_DIAGRAM_ISNUMVISUAL" val="0"/>
  <p:tag name="KSO_WM_UNIT_DIAGRAM_ISREFERUNIT" val="0"/>
  <p:tag name="KSO_WM_UNIT_TYPE" val="b"/>
  <p:tag name="KSO_WM_UNIT_INDEX" val="1"/>
  <p:tag name="KSO_WM_UNIT_ID" val="custom20202598_1*b*1"/>
  <p:tag name="KSO_WM_TEMPLATE_CATEGORY" val="custom"/>
  <p:tag name="KSO_WM_TEMPLATE_INDEX" val="20202598"/>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90965649978a4221893e5337fdfff367"/>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b16e741410bf4ded82deb15980a3856f"/>
  <p:tag name="KSO_WM_UNIT_TEXT_FILL_FORE_SCHEMECOLOR_INDEX_BRIGHTNESS" val="0.35"/>
  <p:tag name="KSO_WM_UNIT_TEXT_FILL_FORE_SCHEMECOLOR_INDEX" val="13"/>
  <p:tag name="KSO_WM_UNIT_TEXT_FILL_TYPE" val="1"/>
  <p:tag name="KSO_WM_TEMPLATE_ASSEMBLE_XID" val="5fa2046e58547e52881da511"/>
  <p:tag name="KSO_WM_TEMPLATE_ASSEMBLE_GROUPID" val="5fa1003d58547e52881d4087"/>
</p:tagLst>
</file>

<file path=ppt/tags/tag270.xml><?xml version="1.0" encoding="utf-8"?>
<p:tagLst xmlns:p="http://schemas.openxmlformats.org/presentationml/2006/main">
  <p:tag name="KSO_WM_UNIT_VALUE" val="1142*1777"/>
  <p:tag name="KSO_WM_UNIT_HIGHLIGHT" val="0"/>
  <p:tag name="KSO_WM_UNIT_COMPATIBLE" val="1"/>
  <p:tag name="KSO_WM_UNIT_DIAGRAM_ISNUMVISUAL" val="0"/>
  <p:tag name="KSO_WM_UNIT_DIAGRAM_ISREFERUNIT" val="0"/>
  <p:tag name="KSO_WM_UNIT_TYPE" val="d"/>
  <p:tag name="KSO_WM_UNIT_INDEX" val="1"/>
  <p:tag name="KSO_WM_UNIT_ID" val="diagram20213341_1*d*1"/>
  <p:tag name="KSO_WM_TEMPLATE_CATEGORY" val="diagram"/>
  <p:tag name="KSO_WM_TEMPLATE_INDEX" val="20213341"/>
  <p:tag name="KSO_WM_UNIT_LAYERLEVEL" val="1"/>
  <p:tag name="KSO_WM_TAG_VERSION" val="1.0"/>
  <p:tag name="KSO_WM_BEAUTIFY_FLAG" val="#wm#"/>
  <p:tag name="KSO_WM_CHIP_GROUPID" val="5e7310da9a230a26b9e88a19"/>
  <p:tag name="KSO_WM_CHIP_XID" val="5e7310da9a230a26b9e88a1a"/>
  <p:tag name="KSO_WM_UNIT_DEC_AREA_ID" val="48728ba5738e4ba88aa7e13940ad8c2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bcaac3ac5e2482196498b5d8fb47f26"/>
  <p:tag name="KSO_WM_UNIT_SUPPORT_UNIT_TYPE" val="[&quot;l&quot;,&quot;m&quot;,&quot;n&quot;,&quot;o&quot;,&quot;p&quot;,&quot;q&quot;,&quot;r&quot;,&quot;δ&quot;,&quot;ε&quot;,&quot;ζ&quot;,&quot;η&quot;,&quot;d&quot;,&quot;α&quot;,&quot;β&quot;,&quot;θ&quot;]"/>
  <p:tag name="KSO_WM_TEMPLATE_ASSEMBLE_XID" val="60656ece4054ed1e2fb7fff9"/>
  <p:tag name="KSO_WM_TEMPLATE_ASSEMBLE_GROUPID" val="60656ece4054ed1e2fb7fff9"/>
</p:tagLst>
</file>

<file path=ppt/tags/tag271.xml><?xml version="1.0" encoding="utf-8"?>
<p:tagLst xmlns:p="http://schemas.openxmlformats.org/presentationml/2006/main">
  <p:tag name="KSO_WM_SLIDE_ID" val="diagram2021197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44"/>
  <p:tag name="KSO_WM_SLIDE_POSITION" val="48*48"/>
  <p:tag name="KSO_WM_TAG_VERSION" val="1.0"/>
  <p:tag name="KSO_WM_BEAUTIFY_FLAG" val="#wm#"/>
  <p:tag name="KSO_WM_TEMPLATE_CATEGORY" val="diagram"/>
  <p:tag name="KSO_WM_TEMPLATE_INDEX" val="20211971"/>
  <p:tag name="KSO_WM_SLIDE_LAYOUT" val="a_d_f"/>
  <p:tag name="KSO_WM_SLIDE_LAYOUT_CNT" val="1_1_1"/>
  <p:tag name="KSO_WM_SLIDE_BACKGROUND" val="[&quot;general&quot;,&quot;frame&quot;]"/>
  <p:tag name="KSO_WM_SLIDE_RATIO" val="1.777778"/>
  <p:tag name="KSO_WM_SLIDE_CAN_ADD_NAVIGATION" val="1"/>
  <p:tag name="KSO_WM_CHIP_INFOS" val="{&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FILLPROP" val="[[{&quot;fill_id&quot;:&quot;722accd572074b41a2d4cf8c733c9957&quot;,&quot;fill_align&quot;:&quot;lb&quot;,&quot;text_align&quot;:&quot;lb&quot;,&quot;text_direction&quot;:&quot;horizontal&quot;,&quot;chip_types&quot;:[&quot;text&quot;,&quot;header&quot;]},{&quot;fill_id&quot;:&quot;164c300f690d423ab1b6e3b65edb0bf9&quot;,&quot;fill_align&quot;:&quot;lt&quot;,&quot;text_align&quot;:&quot;lt&quot;,&quot;text_direction&quot;:&quot;horizontal&quot;,&quot;chip_types&quot;:[&quot;text&quot;,&quot;picture&quot;,&quot;chart&quot;,&quot;table&quot;,&quot;video&quot;]},{&quot;fill_id&quot;:&quot;e836bed5e59843b5bc0179a1591ebf37&quot;,&quot;fill_align&quot;:&quot;rm&quot;,&quot;text_align&quot;:&quot;lm&quot;,&quot;text_direction&quot;:&quot;horizontal&quot;,&quot;chip_types&quot;:[&quot;diagram&quot;,&quot;pictext&quot;,&quot;picture&quot;,&quot;chart&quot;,&quot;table&quot;,&quot;video&quot;],&quot;support_features&quot;:[&quot;collage&quot;,&quot;carousel&quot;,&quot;creativecrop&quot;]}]]"/>
  <p:tag name="KSO_WM_CHIP_XID" val="5ecf615686bf8da9b674016e"/>
  <p:tag name="FIXED_XID_TMP" val="5f5ee1ca4d6848d78f644aec"/>
  <p:tag name="KSO_WM_CHIP_DECFILLPROP" val="[]"/>
  <p:tag name="KSO_WM_CHIP_GROUPID" val="5ecf615686bf8da9b674016d"/>
  <p:tag name="KSO_WM_SLIDE_BK_DARK_LIGHT" val="2"/>
  <p:tag name="KSO_WM_SLIDE_BACKGROUND_TYPE" val="frame"/>
  <p:tag name="KSO_WM_SLIDE_SUPPORT_FEATURE_TYPE" val="7"/>
  <p:tag name="KSO_WM_TEMPLATE_ASSEMBLE_XID" val="60656f214054ed1e2fb803de"/>
  <p:tag name="KSO_WM_TEMPLATE_ASSEMBLE_GROUPID" val="60656f214054ed1e2fb803de"/>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direction&quot;:1,&quot;id&quot;:&quot;2021-04-01T15:29:27&quot;,&quot;maxSize&quot;:{&quot;size1&quot;:49.99963919321696},&quot;minSize&quot;:{&quot;size1&quot;:38.799639193216954},&quot;normalSize&quot;:{&quot;size1&quot;:49.99963919321696},&quot;subLayout&quot;:[{&quot;id&quot;:&quot;2021-04-01T15:29:27&quot;,&quot;maxSize&quot;:{&quot;size1&quot;:46.699708246301725},&quot;minSize&quot;:{&quot;size1&quot;:19.999708246301722},&quot;normalSize&quot;:{&quot;size1&quot;:41.33285639444988},&quot;subLayout&quot;:[{&quot;id&quot;:&quot;2021-04-01T15:29:27&quot;,&quot;margin&quot;:{&quot;bottom&quot;:0.02600000612437725,&quot;left&quot;:1.6929999589920044,&quot;right&quot;:0.847000002861023,&quot;top&quot;:1.6929999589920044},&quot;type&quot;:0},{&quot;id&quot;:&quot;2021-04-01T15:29:27&quot;,&quot;margin&quot;:{&quot;bottom&quot;:1.6929999589920044,&quot;left&quot;:1.6929999589920044,&quot;right&quot;:0.847000002861023,&quot;top&quot;:1.2699999809265137},&quot;type&quot;:0}],&quot;type&quot;:0},{&quot;id&quot;:&quot;2021-04-01T15:29:27&quot;,&quot;margin&quot;:{&quot;bottom&quot;:1.6929999589920044,&quot;left&quot;:0.4230000674724579,&quot;right&quot;:1.6929999589920044,&quot;top&quot;:1.6929999589920044},&quot;type&quot;:0}],&quot;type&quot;:0}"/>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a10520935d464314a26e13393ddc2755"/>
  <p:tag name="KSO_WM_UNIT_DECORATE_INFO" val=""/>
  <p:tag name="KSO_WM_UNIT_SM_LIMIT_TYPE" val=""/>
  <p:tag name="KSO_WM_CHIP_FILLAREA_FILL_RULE" val="{&quot;fill_align&quot;:&quot;cm&quot;,&quot;fill_effect&quot;:[],&quot;fill_mode&quot;:&quot;full&quot;,&quot;sacle_strategy&quot;:&quot;stretch&quot;}"/>
  <p:tag name="KSO_WM_ASSEMBLE_CHIP_INDEX" val="098460b272894eee99f94387049ef094"/>
  <p:tag name="KSO_WM_SLIDE_BACKGROUND_TYPE" val="frame"/>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e5e4ae6209e54224ad405e7645182849"/>
  <p:tag name="KSO_WM_UNIT_DECORATE_INFO" val=""/>
  <p:tag name="KSO_WM_UNIT_SM_LIMIT_TYPE" val=""/>
  <p:tag name="KSO_WM_CHIP_FILLAREA_FILL_RULE" val="{&quot;fill_align&quot;:&quot;cm&quot;,&quot;fill_effect&quot;:[],&quot;fill_mode&quot;:&quot;full&quot;,&quot;sacle_strategy&quot;:&quot;stretch&quot;}"/>
  <p:tag name="KSO_WM_ASSEMBLE_CHIP_INDEX" val="9900ca2de8dc41ca88f6452b52c04fdb"/>
  <p:tag name="KSO_WM_SLIDE_BACKGROUND_TYPE" val="frame"/>
</p:tagLst>
</file>

<file path=ppt/tags/tag274.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1971_1*a*1"/>
  <p:tag name="KSO_WM_TEMPLATE_CATEGORY" val="diagram"/>
  <p:tag name="KSO_WM_TEMPLATE_INDEX" val="20211971"/>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9210ae70bbd84acebb096b74a963902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01e35d2365474ab08e8730e602818ff3"/>
  <p:tag name="KSO_WM_UNIT_TEXT_FILL_FORE_SCHEMECOLOR_INDEX_BRIGHTNESS" val="0"/>
  <p:tag name="KSO_WM_UNIT_TEXT_FILL_FORE_SCHEMECOLOR_INDEX" val="13"/>
  <p:tag name="KSO_WM_UNIT_TEXT_FILL_TYPE" val="1"/>
  <p:tag name="KSO_WM_TEMPLATE_ASSEMBLE_XID" val="60656f214054ed1e2fb803de"/>
  <p:tag name="KSO_WM_TEMPLATE_ASSEMBLE_GROUPID" val="60656f214054ed1e2fb803de"/>
</p:tagLst>
</file>

<file path=ppt/tags/tag27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971_1*f*1"/>
  <p:tag name="KSO_WM_TEMPLATE_CATEGORY" val="diagram"/>
  <p:tag name="KSO_WM_TEMPLATE_INDEX" val="20211971"/>
  <p:tag name="KSO_WM_UNIT_LAYERLEVEL" val="1"/>
  <p:tag name="KSO_WM_TAG_VERSION" val="1.0"/>
  <p:tag name="KSO_WM_BEAUTIFY_FLAG" val="#wm#"/>
  <p:tag name="KSO_WM_UNIT_DEFAULT_FONT" val="14;20;2"/>
  <p:tag name="KSO_WM_UNIT_BLOCK" val="0"/>
  <p:tag name="KSO_WM_UNIT_VALUE" val="240"/>
  <p:tag name="KSO_WM_UNIT_SHOW_EDIT_AREA_INDICATION" val="1"/>
  <p:tag name="KSO_WM_CHIP_GROUPID" val="5e6b05596848fb12bee65ac8"/>
  <p:tag name="KSO_WM_CHIP_XID" val="5e6b05596848fb12bee65aca"/>
  <p:tag name="KSO_WM_UNIT_DEC_AREA_ID" val="211ef5ee6d754f7dbbfd31b7306734a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2b1fcf23c3364328a7d627614fc09c65"/>
  <p:tag name="KSO_WM_UNIT_SUPPORT_UNIT_TYPE" val="[&quot;d&quot;,&quot;α&quot;,&quot;β&quot;,&quot;θ&quot;]"/>
  <p:tag name="KSO_WM_UNIT_TEXT_FILL_FORE_SCHEMECOLOR_INDEX_BRIGHTNESS" val="0.25"/>
  <p:tag name="KSO_WM_UNIT_TEXT_FILL_FORE_SCHEMECOLOR_INDEX" val="13"/>
  <p:tag name="KSO_WM_UNIT_TEXT_FILL_TYPE" val="1"/>
  <p:tag name="KSO_WM_TEMPLATE_ASSEMBLE_XID" val="60656f214054ed1e2fb803de"/>
  <p:tag name="KSO_WM_TEMPLATE_ASSEMBLE_GROUPID" val="60656f214054ed1e2fb803de"/>
</p:tagLst>
</file>

<file path=ppt/tags/tag276.xml><?xml version="1.0" encoding="utf-8"?>
<p:tagLst xmlns:p="http://schemas.openxmlformats.org/presentationml/2006/main">
  <p:tag name="KSO_WM_UNIT_VALUE" val="1142*1777"/>
  <p:tag name="KSO_WM_UNIT_HIGHLIGHT" val="0"/>
  <p:tag name="KSO_WM_UNIT_COMPATIBLE" val="1"/>
  <p:tag name="KSO_WM_UNIT_DIAGRAM_ISNUMVISUAL" val="0"/>
  <p:tag name="KSO_WM_UNIT_DIAGRAM_ISREFERUNIT" val="0"/>
  <p:tag name="KSO_WM_UNIT_TYPE" val="d"/>
  <p:tag name="KSO_WM_UNIT_INDEX" val="1"/>
  <p:tag name="KSO_WM_UNIT_ID" val="diagram20213341_1*d*1"/>
  <p:tag name="KSO_WM_TEMPLATE_CATEGORY" val="diagram"/>
  <p:tag name="KSO_WM_TEMPLATE_INDEX" val="20213341"/>
  <p:tag name="KSO_WM_UNIT_LAYERLEVEL" val="1"/>
  <p:tag name="KSO_WM_TAG_VERSION" val="1.0"/>
  <p:tag name="KSO_WM_BEAUTIFY_FLAG" val="#wm#"/>
  <p:tag name="KSO_WM_CHIP_GROUPID" val="5e7310da9a230a26b9e88a19"/>
  <p:tag name="KSO_WM_CHIP_XID" val="5e7310da9a230a26b9e88a1a"/>
  <p:tag name="KSO_WM_UNIT_DEC_AREA_ID" val="48728ba5738e4ba88aa7e13940ad8c2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bcaac3ac5e2482196498b5d8fb47f26"/>
  <p:tag name="KSO_WM_UNIT_SUPPORT_UNIT_TYPE" val="[&quot;l&quot;,&quot;m&quot;,&quot;n&quot;,&quot;o&quot;,&quot;p&quot;,&quot;q&quot;,&quot;r&quot;,&quot;δ&quot;,&quot;ε&quot;,&quot;ζ&quot;,&quot;η&quot;,&quot;d&quot;,&quot;α&quot;,&quot;β&quot;,&quot;θ&quot;]"/>
  <p:tag name="KSO_WM_TEMPLATE_ASSEMBLE_XID" val="60656ece4054ed1e2fb7fff9"/>
  <p:tag name="KSO_WM_TEMPLATE_ASSEMBLE_GROUPID" val="60656ece4054ed1e2fb7fff9"/>
</p:tagLst>
</file>

<file path=ppt/tags/tag277.xml><?xml version="1.0" encoding="utf-8"?>
<p:tagLst xmlns:p="http://schemas.openxmlformats.org/presentationml/2006/main">
  <p:tag name="KSO_WM_SLIDE_ID" val="diagram2021197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44"/>
  <p:tag name="KSO_WM_SLIDE_POSITION" val="48*48"/>
  <p:tag name="KSO_WM_TAG_VERSION" val="1.0"/>
  <p:tag name="KSO_WM_BEAUTIFY_FLAG" val="#wm#"/>
  <p:tag name="KSO_WM_TEMPLATE_CATEGORY" val="diagram"/>
  <p:tag name="KSO_WM_TEMPLATE_INDEX" val="20211971"/>
  <p:tag name="KSO_WM_SLIDE_LAYOUT" val="a_d_f"/>
  <p:tag name="KSO_WM_SLIDE_LAYOUT_CNT" val="1_1_1"/>
  <p:tag name="KSO_WM_SLIDE_BACKGROUND" val="[&quot;general&quot;,&quot;frame&quot;]"/>
  <p:tag name="KSO_WM_SLIDE_RATIO" val="1.777778"/>
  <p:tag name="KSO_WM_SLIDE_CAN_ADD_NAVIGATION" val="1"/>
  <p:tag name="KSO_WM_CHIP_INFOS" val="{&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FILLPROP" val="[[{&quot;fill_id&quot;:&quot;722accd572074b41a2d4cf8c733c9957&quot;,&quot;fill_align&quot;:&quot;lb&quot;,&quot;text_align&quot;:&quot;lb&quot;,&quot;text_direction&quot;:&quot;horizontal&quot;,&quot;chip_types&quot;:[&quot;text&quot;,&quot;header&quot;]},{&quot;fill_id&quot;:&quot;164c300f690d423ab1b6e3b65edb0bf9&quot;,&quot;fill_align&quot;:&quot;lt&quot;,&quot;text_align&quot;:&quot;lt&quot;,&quot;text_direction&quot;:&quot;horizontal&quot;,&quot;chip_types&quot;:[&quot;text&quot;,&quot;picture&quot;,&quot;chart&quot;,&quot;table&quot;,&quot;video&quot;]},{&quot;fill_id&quot;:&quot;e836bed5e59843b5bc0179a1591ebf37&quot;,&quot;fill_align&quot;:&quot;rm&quot;,&quot;text_align&quot;:&quot;lm&quot;,&quot;text_direction&quot;:&quot;horizontal&quot;,&quot;chip_types&quot;:[&quot;diagram&quot;,&quot;pictext&quot;,&quot;picture&quot;,&quot;chart&quot;,&quot;table&quot;,&quot;video&quot;],&quot;support_features&quot;:[&quot;collage&quot;,&quot;carousel&quot;,&quot;creativecrop&quot;]}]]"/>
  <p:tag name="KSO_WM_CHIP_XID" val="5ecf615686bf8da9b674016e"/>
  <p:tag name="FIXED_XID_TMP" val="5f5ee1ca4d6848d78f644aec"/>
  <p:tag name="KSO_WM_CHIP_DECFILLPROP" val="[]"/>
  <p:tag name="KSO_WM_CHIP_GROUPID" val="5ecf615686bf8da9b674016d"/>
  <p:tag name="KSO_WM_SLIDE_BK_DARK_LIGHT" val="2"/>
  <p:tag name="KSO_WM_SLIDE_BACKGROUND_TYPE" val="frame"/>
  <p:tag name="KSO_WM_SLIDE_SUPPORT_FEATURE_TYPE" val="7"/>
  <p:tag name="KSO_WM_TEMPLATE_ASSEMBLE_XID" val="60656f214054ed1e2fb803de"/>
  <p:tag name="KSO_WM_TEMPLATE_ASSEMBLE_GROUPID" val="60656f214054ed1e2fb803de"/>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direction&quot;:1,&quot;id&quot;:&quot;2021-04-01T15:29:27&quot;,&quot;maxSize&quot;:{&quot;size1&quot;:49.99963919321696},&quot;minSize&quot;:{&quot;size1&quot;:38.799639193216954},&quot;normalSize&quot;:{&quot;size1&quot;:49.99963919321696},&quot;subLayout&quot;:[{&quot;id&quot;:&quot;2021-04-01T15:29:27&quot;,&quot;maxSize&quot;:{&quot;size1&quot;:46.699708246301725},&quot;minSize&quot;:{&quot;size1&quot;:19.999708246301722},&quot;normalSize&quot;:{&quot;size1&quot;:41.33285639444988},&quot;subLayout&quot;:[{&quot;id&quot;:&quot;2021-04-01T15:29:27&quot;,&quot;margin&quot;:{&quot;bottom&quot;:0.02600000612437725,&quot;left&quot;:1.6929999589920044,&quot;right&quot;:0.847000002861023,&quot;top&quot;:1.6929999589920044},&quot;type&quot;:0},{&quot;id&quot;:&quot;2021-04-01T15:29:27&quot;,&quot;margin&quot;:{&quot;bottom&quot;:1.6929999589920044,&quot;left&quot;:1.6929999589920044,&quot;right&quot;:0.847000002861023,&quot;top&quot;:1.2699999809265137},&quot;type&quot;:0}],&quot;type&quot;:0},{&quot;id&quot;:&quot;2021-04-01T15:29:27&quot;,&quot;margin&quot;:{&quot;bottom&quot;:1.6929999589920044,&quot;left&quot;:0.4230000674724579,&quot;right&quot;:1.6929999589920044,&quot;top&quot;:1.6929999589920044},&quot;type&quot;:0}],&quot;type&quot;:0}"/>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4a2fb93cf2c144b6b6187f3201461454"/>
  <p:tag name="KSO_WM_UNIT_DECORATE_INFO" val=""/>
  <p:tag name="KSO_WM_UNIT_SM_LIMIT_TYPE" val=""/>
  <p:tag name="KSO_WM_CHIP_FILLAREA_FILL_RULE" val="{&quot;fill_align&quot;:&quot;cm&quot;,&quot;fill_effect&quot;:[],&quot;fill_mode&quot;:&quot;full&quot;,&quot;sacle_strategy&quot;:&quot;stretch&quot;}"/>
  <p:tag name="KSO_WM_ASSEMBLE_CHIP_INDEX" val="673cf85f80f94c33a98d406aac1b5378"/>
  <p:tag name="KSO_WM_SLIDE_BACKGROUND_TYPE" val="general"/>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d453d9ff14724e1582e928f1a42e8048"/>
  <p:tag name="KSO_WM_UNIT_DECORATE_INFO" val=""/>
  <p:tag name="KSO_WM_UNIT_SM_LIMIT_TYPE" val=""/>
  <p:tag name="KSO_WM_CHIP_FILLAREA_FILL_RULE" val="{&quot;fill_align&quot;:&quot;cm&quot;,&quot;fill_effect&quot;:[],&quot;fill_mode&quot;:&quot;full&quot;,&quot;sacle_strategy&quot;:&quot;stretch&quot;}"/>
  <p:tag name="KSO_WM_ASSEMBLE_CHIP_INDEX" val="45df1c5002934f41833d3ca185fb5e80"/>
  <p:tag name="KSO_WM_SLIDE_BACKGROUND_TYPE" val="general"/>
</p:tagLst>
</file>

<file path=ppt/tags/tag28.xml><?xml version="1.0" encoding="utf-8"?>
<p:tagLst xmlns:p="http://schemas.openxmlformats.org/presentationml/2006/main">
  <p:tag name="KSO_WM_UNIT_ISCONTENTSTITLE" val="0"/>
  <p:tag name="KSO_WM_UNIT_ISNUMDGMTITLE" val="0"/>
  <p:tag name="KSO_WM_UNIT_NOCLEAR" val="1"/>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custom20202598_1*a*1"/>
  <p:tag name="KSO_WM_TEMPLATE_CATEGORY" val="custom"/>
  <p:tag name="KSO_WM_TEMPLATE_INDEX" val="20202598"/>
  <p:tag name="KSO_WM_UNIT_LAYERLEVEL" val="1"/>
  <p:tag name="KSO_WM_TAG_VERSION" val="1.0"/>
  <p:tag name="KSO_WM_BEAUTIFY_FLAG" val="#wm#"/>
  <p:tag name="KSO_WM_UNIT_PRESET_TEXT" val="谢谢观看"/>
  <p:tag name="KSO_WM_UNIT_DEFAULT_FONT" val="60;74;4"/>
  <p:tag name="KSO_WM_UNIT_BLOCK" val="0"/>
  <p:tag name="KSO_WM_UNIT_DEC_AREA_ID" val="0485e61f68774d078a5dbb612deb363a"/>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b16e741410bf4ded82deb15980a3856f"/>
  <p:tag name="KSO_WM_UNIT_TEXT_FILL_FORE_SCHEMECOLOR_INDEX_BRIGHTNESS" val="0.15"/>
  <p:tag name="KSO_WM_UNIT_TEXT_FILL_FORE_SCHEMECOLOR_INDEX" val="13"/>
  <p:tag name="KSO_WM_UNIT_TEXT_FILL_TYPE" val="1"/>
  <p:tag name="KSO_WM_TEMPLATE_ASSEMBLE_XID" val="5fa2046e58547e52881da511"/>
  <p:tag name="KSO_WM_TEMPLATE_ASSEMBLE_GROUPID" val="5fa1003d58547e52881d4087"/>
</p:tagLst>
</file>

<file path=ppt/tags/tag280.xml><?xml version="1.0" encoding="utf-8"?>
<p:tagLst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
  <p:tag name="KSO_WM_UNIT_ID" val="diagram20215444_1*ζ_h_i*1_1_1"/>
  <p:tag name="KSO_WM_TEMPLATE_CATEGORY" val="diagram"/>
  <p:tag name="KSO_WM_TEMPLATE_INDEX" val="20215444"/>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81.xml><?xml version="1.0" encoding="utf-8"?>
<p:tagLst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2"/>
  <p:tag name="KSO_WM_UNIT_ID" val="diagram20215444_1*ζ_h_i*1_1_2"/>
  <p:tag name="KSO_WM_TEMPLATE_CATEGORY" val="diagram"/>
  <p:tag name="KSO_WM_TEMPLATE_INDEX" val="20215444"/>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82.xml><?xml version="1.0" encoding="utf-8"?>
<p:tagLst xmlns:p="http://schemas.openxmlformats.org/presentationml/2006/main">
  <p:tag name="KSO_WM_UNIT_PICTURE_TOWARD" val="1"/>
  <p:tag name="KSO_WM_UNIT_VALUE" val="801*801"/>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diagram20215444_1*ζ_h_d*1_1_1"/>
  <p:tag name="KSO_WM_TEMPLATE_CATEGORY" val="diagram"/>
  <p:tag name="KSO_WM_TEMPLATE_INDEX" val="20215444"/>
  <p:tag name="KSO_WM_UNIT_LAYERLEVEL" val="1_1_1"/>
  <p:tag name="KSO_WM_TAG_VERSION" val="1.0"/>
  <p:tag name="KSO_WM_BEAUTIFY_FLAG" val="#wm#"/>
  <p:tag name="KSO_WM_UNIT_DIAGRAM_MODELTYPE" val="creativePicture"/>
  <p:tag name="KSO_WM_UNIT_USESOURCEFORMAT_APPLY" val="1"/>
</p:tagLst>
</file>

<file path=ppt/tags/tag283.xml><?xml version="1.0" encoding="utf-8"?>
<p:tagLst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3"/>
  <p:tag name="KSO_WM_UNIT_ID" val="diagram20215444_1*ζ_h_i*1_1_3"/>
  <p:tag name="KSO_WM_TEMPLATE_CATEGORY" val="diagram"/>
  <p:tag name="KSO_WM_TEMPLATE_INDEX" val="20215444"/>
  <p:tag name="KSO_WM_UNIT_LAYERLEVEL" val="1_1_1"/>
  <p:tag name="KSO_WM_TAG_VERSION" val="1.0"/>
  <p:tag name="KSO_WM_BEAUTIFY_FLAG" val="#wm#"/>
  <p:tag name="KSO_WM_UNIT_DIAGRAM_MODELTYPE" val="creativePicture"/>
  <p:tag name="KSO_WM_UNIT_USESOURCEFORMAT_APPLY" val="1"/>
  <p:tag name="KSO_WM_UNIT_LINE_FORE_SCHEMECOLOR_INDEX_BRIGHTNESS" val="-0.05"/>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84.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69_1*a*1"/>
  <p:tag name="KSO_WM_TEMPLATE_CATEGORY" val="diagram"/>
  <p:tag name="KSO_WM_TEMPLATE_INDEX" val="20217069"/>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7d34eee6f014901845657622b69ecd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88226f64087744e1a8841c51db8703b1"/>
  <p:tag name="KSO_WM_UNIT_TEXT_FILL_FORE_SCHEMECOLOR_INDEX_BRIGHTNESS" val="0"/>
  <p:tag name="KSO_WM_UNIT_TEXT_FILL_FORE_SCHEMECOLOR_INDEX" val="13"/>
  <p:tag name="KSO_WM_UNIT_TEXT_FILL_TYPE" val="1"/>
  <p:tag name="KSO_WM_TEMPLATE_ASSEMBLE_XID" val="606570524054ed1e2fb814c2"/>
  <p:tag name="KSO_WM_TEMPLATE_ASSEMBLE_GROUPID" val="606570524054ed1e2fb814c2"/>
</p:tagLst>
</file>

<file path=ppt/tags/tag285.xml><?xml version="1.0" encoding="utf-8"?>
<p:tagLst xmlns:p="http://schemas.openxmlformats.org/presentationml/2006/main">
  <p:tag name="KSO_WM_UNIT_BLOCK" val="0"/>
  <p:tag name="KSO_WM_UNIT_DEC_AREA_ID" val="f727960068514fe6bbb27093305fb741"/>
  <p:tag name="KSO_WM_UNIT_HIGHLIGHT" val="0"/>
  <p:tag name="KSO_WM_UNIT_COMPATIBLE" val="0"/>
  <p:tag name="KSO_WM_UNIT_DIAGRAM_ISNUMVISUAL" val="0"/>
  <p:tag name="KSO_WM_UNIT_DIAGRAM_ISREFERUNIT" val="0"/>
  <p:tag name="KSO_WM_UNIT_TYPE" val="i"/>
  <p:tag name="KSO_WM_UNIT_INDEX" val="1"/>
  <p:tag name="KSO_WM_UNIT_ID" val="diagram20217069_1*i*1"/>
  <p:tag name="KSO_WM_TEMPLATE_CATEGORY" val="diagram"/>
  <p:tag name="KSO_WM_TEMPLATE_INDEX" val="20217069"/>
  <p:tag name="KSO_WM_UNIT_LAYERLEVEL" val="1"/>
  <p:tag name="KSO_WM_TAG_VERSION" val="1.0"/>
  <p:tag name="KSO_WM_BEAUTIFY_FLAG" val="#wm#"/>
  <p:tag name="KSO_WM_UNIT_SM_LIMIT_TYPE" val="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cfb27998712faa657a7af"/>
  <p:tag name="KSO_WM_CHIP_XID" val="5facfb27998712faa657a7b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
  <p:tag name="KSO_WM_TEMPLATE_ASSEMBLE_XID" val="606570524054ed1e2fb814c2"/>
  <p:tag name="KSO_WM_TEMPLATE_ASSEMBLE_GROUPID" val="606570524054ed1e2fb814c2"/>
</p:tagLst>
</file>

<file path=ppt/tags/tag286.xml><?xml version="1.0" encoding="utf-8"?>
<p:tagLst xmlns:p="http://schemas.openxmlformats.org/presentationml/2006/main">
  <p:tag name="KSO_WM_SLIDE_ID" val="diagram2021706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12*444"/>
  <p:tag name="KSO_WM_SLIDE_POSITION" val="0*48"/>
  <p:tag name="KSO_WM_TAG_VERSION" val="1.0"/>
  <p:tag name="KSO_WM_BEAUTIFY_FLAG" val="#wm#"/>
  <p:tag name="KSO_WM_TEMPLATE_CATEGORY" val="diagram"/>
  <p:tag name="KSO_WM_TEMPLATE_INDEX" val="20217069"/>
  <p:tag name="KSO_WM_SLIDE_LAYOUT" val="a_d_f"/>
  <p:tag name="KSO_WM_SLIDE_LAYOUT_CNT" val="1_1_1"/>
  <p:tag name="KSO_WM_SLIDE_BACKGROUND" val="[&quot;navigation&quot;]"/>
  <p:tag name="KSO_WM_SLIDE_RATIO" val="1.777778"/>
  <p:tag name="KSO_WM_SLIDE_CAN_ADD_NAVIGATION" val="1"/>
  <p:tag name="KSO_WM_SLIDE_LAYOUT_INFO" val="{&quot;direction&quot;:1,&quot;id&quot;:&quot;2021-04-01T16:16:05&quot;,&quot;maxSize&quot;:{&quot;size1&quot;:58.8},&quot;minSize&quot;:{&quot;size1&quot;:38.8},&quot;normalSize&quot;:{&quot;size1&quot;:58.79989583333334},&quot;subLayout&quot;:[{&quot;id&quot;:&quot;2021-04-01T16:16:05&quot;,&quot;maxSize&quot;:{&quot;size1&quot;:42.19968634711372},&quot;minSize&quot;:{&quot;size1&quot;:17.799686347113717},&quot;normalSize&quot;:{&quot;size1&quot;:40.599686347113725},&quot;subLayout&quot;:[{&quot;id&quot;:&quot;2021-04-01T16:16:05&quot;,&quot;margin&quot;:{&quot;bottom&quot;:1.2699999809265137,&quot;left&quot;:2.117000102996826,&quot;right&quot;:0.02600000612437725,&quot;top&quot;:1.6929999589920044},&quot;type&quot;:0},{&quot;id&quot;:&quot;2021-04-01T16:16:05&quot;,&quot;margin&quot;:{&quot;bottom&quot;:1.6929999589920044,&quot;left&quot;:2.117000102996826,&quot;right&quot;:0.02600000612437725,&quot;top&quot;:1.6929999589920044},&quot;type&quot;:0}],&quot;type&quot;:0},{&quot;id&quot;:&quot;2021-04-01T16:16:05&quot;,&quot;margin&quot;:{&quot;bottom&quot;:1.6929999589920044,&quot;left&quot;:1.6670000553131104,&quot;right&quot;:1.6929999589920044,&quot;top&quot;:1.6929999589920044},&quot;type&quot;:0}],&quot;type&quot;:0}"/>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fb27998712faa657a7b0"/>
  <p:tag name="KSO_WM_CHIP_FILLPROP" val="[[{&quot;text_align&quot;:&quot;cm&quot;,&quot;text_direction&quot;:&quot;horizontal&quot;,&quot;support_features&quot;:[&quot;creativepic&quot;],&quot;support_big_font&quot;:false,&quot;picture_toward&quot;:1,&quot;picture_dockside&quot;:[],&quot;fill_id&quot;:&quot;c63a7e4072264d37bb9fc2fc7696d2ba&quot;,&quot;fill_align&quot;:&quot;cm&quot;,&quot;chip_types&quot;:[&quot;picture&quot;]},{&quot;text_align&quot;:&quot;lt&quot;,&quot;text_direction&quot;:&quot;horizontal&quot;,&quot;support_big_font&quot;:false,&quot;picture_toward&quot;:0,&quot;picture_dockside&quot;:[],&quot;fill_id&quot;:&quot;5d35ed4a31e74ee7b109b4a5825bd3a1&quot;,&quot;fill_align&quot;:&quot;lt&quot;,&quot;chip_types&quot;:[&quot;header&quot;]},{&quot;text_align&quot;:&quot;lt&quot;,&quot;text_direction&quot;:&quot;horizontal&quot;,&quot;support_big_font&quot;:false,&quot;picture_toward&quot;:0,&quot;picture_dockside&quot;:[],&quot;fill_id&quot;:&quot;1b84d96436fd4949826b9d5ad09a53d4&quot;,&quot;fill_align&quot;:&quot;lt&quot;,&quot;chip_types&quot;:[&quot;text&quot;]}]]"/>
  <p:tag name="KSO_WM_CHIP_DECFILLPROP" val="[]"/>
  <p:tag name="KSO_WM_CHIP_GROUPID" val="5facfb27998712faa657a7af"/>
  <p:tag name="KSO_WM_SLIDE_BK_DARK_LIGHT" val="2"/>
  <p:tag name="KSO_WM_SLIDE_BACKGROUND_TYPE" val="general"/>
  <p:tag name="KSO_WM_SLIDE_SUPPORT_FEATURE_TYPE" val="8"/>
  <p:tag name="KSO_WM_TEMPLATE_ASSEMBLE_XID" val="606570524054ed1e2fb814c2"/>
  <p:tag name="KSO_WM_TEMPLATE_ASSEMBLE_GROUPID" val="606570524054ed1e2fb814c2"/>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4a2fb93cf2c144b6b6187f3201461454"/>
  <p:tag name="KSO_WM_UNIT_DECORATE_INFO" val=""/>
  <p:tag name="KSO_WM_UNIT_SM_LIMIT_TYPE" val=""/>
  <p:tag name="KSO_WM_CHIP_FILLAREA_FILL_RULE" val="{&quot;fill_align&quot;:&quot;cm&quot;,&quot;fill_effect&quot;:[],&quot;fill_mode&quot;:&quot;full&quot;,&quot;sacle_strategy&quot;:&quot;stretch&quot;}"/>
  <p:tag name="KSO_WM_ASSEMBLE_CHIP_INDEX" val="673cf85f80f94c33a98d406aac1b5378"/>
  <p:tag name="KSO_WM_SLIDE_BACKGROUND_TYPE" val="general"/>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d453d9ff14724e1582e928f1a42e8048"/>
  <p:tag name="KSO_WM_UNIT_DECORATE_INFO" val=""/>
  <p:tag name="KSO_WM_UNIT_SM_LIMIT_TYPE" val=""/>
  <p:tag name="KSO_WM_CHIP_FILLAREA_FILL_RULE" val="{&quot;fill_align&quot;:&quot;cm&quot;,&quot;fill_effect&quot;:[],&quot;fill_mode&quot;:&quot;full&quot;,&quot;sacle_strategy&quot;:&quot;stretch&quot;}"/>
  <p:tag name="KSO_WM_ASSEMBLE_CHIP_INDEX" val="45df1c5002934f41833d3ca185fb5e80"/>
  <p:tag name="KSO_WM_SLIDE_BACKGROUND_TYPE" val="general"/>
</p:tagLst>
</file>

<file path=ppt/tags/tag289.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69_1*a*1"/>
  <p:tag name="KSO_WM_TEMPLATE_CATEGORY" val="diagram"/>
  <p:tag name="KSO_WM_TEMPLATE_INDEX" val="20217069"/>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7d34eee6f014901845657622b69ecd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88226f64087744e1a8841c51db8703b1"/>
  <p:tag name="KSO_WM_UNIT_TEXT_FILL_FORE_SCHEMECOLOR_INDEX_BRIGHTNESS" val="0"/>
  <p:tag name="KSO_WM_UNIT_TEXT_FILL_FORE_SCHEMECOLOR_INDEX" val="13"/>
  <p:tag name="KSO_WM_UNIT_TEXT_FILL_TYPE" val="1"/>
  <p:tag name="KSO_WM_TEMPLATE_ASSEMBLE_XID" val="606570524054ed1e2fb814c2"/>
  <p:tag name="KSO_WM_TEMPLATE_ASSEMBLE_GROUPID" val="606570524054ed1e2fb814c2"/>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4a2fb93cf2c144b6b6187f3201461454"/>
  <p:tag name="KSO_WM_UNIT_DECORATE_INFO" val=""/>
  <p:tag name="KSO_WM_UNIT_SM_LIMIT_TYPE" val=""/>
  <p:tag name="KSO_WM_CHIP_FILLAREA_FILL_RULE" val="{&quot;fill_align&quot;:&quot;cm&quot;,&quot;fill_effect&quot;:[],&quot;fill_mode&quot;:&quot;full&quot;,&quot;sacle_strategy&quot;:&quot;stretch&quot;}"/>
  <p:tag name="KSO_WM_ASSEMBLE_CHIP_INDEX" val="673cf85f80f94c33a98d406aac1b5378"/>
  <p:tag name="KSO_WM_SLIDE_BACKGROUND_TYPE" val="general"/>
</p:tagLst>
</file>

<file path=ppt/tags/tag290.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69_1*f*1"/>
  <p:tag name="KSO_WM_TEMPLATE_CATEGORY" val="diagram"/>
  <p:tag name="KSO_WM_TEMPLATE_INDEX" val="20217069"/>
  <p:tag name="KSO_WM_UNIT_LAYERLEVEL" val="1"/>
  <p:tag name="KSO_WM_TAG_VERSION" val="1.0"/>
  <p:tag name="KSO_WM_BEAUTIFY_FLAG" val="#wm#"/>
  <p:tag name="KSO_WM_UNIT_DEFAULT_FONT" val="14;20;2"/>
  <p:tag name="KSO_WM_UNIT_BLOCK" val="0"/>
  <p:tag name="KSO_WM_UNIT_VALUE" val="90"/>
  <p:tag name="KSO_WM_UNIT_SHOW_EDIT_AREA_INDICATION" val="1"/>
  <p:tag name="KSO_WM_CHIP_GROUPID" val="5e6b05596848fb12bee65ac8"/>
  <p:tag name="KSO_WM_CHIP_XID" val="5e6b05596848fb12bee65aca"/>
  <p:tag name="KSO_WM_UNIT_DEC_AREA_ID" val="46ab471ebe5046c689d117c3ccfe512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954ebfd14f7b44f1888c8f9819c6029a"/>
  <p:tag name="KSO_WM_UNIT_TEXT_FILL_FORE_SCHEMECOLOR_INDEX_BRIGHTNESS" val="0.25"/>
  <p:tag name="KSO_WM_UNIT_TEXT_FILL_FORE_SCHEMECOLOR_INDEX" val="13"/>
  <p:tag name="KSO_WM_UNIT_TEXT_FILL_TYPE" val="1"/>
  <p:tag name="KSO_WM_TEMPLATE_ASSEMBLE_XID" val="606570524054ed1e2fb814c2"/>
  <p:tag name="KSO_WM_TEMPLATE_ASSEMBLE_GROUPID" val="606570524054ed1e2fb814c2"/>
</p:tagLst>
</file>

<file path=ppt/tags/tag291.xml><?xml version="1.0" encoding="utf-8"?>
<p:tagLst xmlns:p="http://schemas.openxmlformats.org/presentationml/2006/main">
  <p:tag name="KSO_WM_UNIT_BLOCK" val="0"/>
  <p:tag name="KSO_WM_UNIT_DEC_AREA_ID" val="f727960068514fe6bbb27093305fb741"/>
  <p:tag name="KSO_WM_UNIT_HIGHLIGHT" val="0"/>
  <p:tag name="KSO_WM_UNIT_COMPATIBLE" val="0"/>
  <p:tag name="KSO_WM_UNIT_DIAGRAM_ISNUMVISUAL" val="0"/>
  <p:tag name="KSO_WM_UNIT_DIAGRAM_ISREFERUNIT" val="0"/>
  <p:tag name="KSO_WM_UNIT_TYPE" val="i"/>
  <p:tag name="KSO_WM_UNIT_INDEX" val="1"/>
  <p:tag name="KSO_WM_UNIT_ID" val="diagram20217069_1*i*1"/>
  <p:tag name="KSO_WM_TEMPLATE_CATEGORY" val="diagram"/>
  <p:tag name="KSO_WM_TEMPLATE_INDEX" val="20217069"/>
  <p:tag name="KSO_WM_UNIT_LAYERLEVEL" val="1"/>
  <p:tag name="KSO_WM_TAG_VERSION" val="1.0"/>
  <p:tag name="KSO_WM_BEAUTIFY_FLAG" val="#wm#"/>
  <p:tag name="KSO_WM_UNIT_SM_LIMIT_TYPE" val="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cfb27998712faa657a7af"/>
  <p:tag name="KSO_WM_CHIP_XID" val="5facfb27998712faa657a7b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
  <p:tag name="KSO_WM_TEMPLATE_ASSEMBLE_XID" val="606570524054ed1e2fb814c2"/>
  <p:tag name="KSO_WM_TEMPLATE_ASSEMBLE_GROUPID" val="606570524054ed1e2fb814c2"/>
</p:tagLst>
</file>

<file path=ppt/tags/tag292.xml><?xml version="1.0" encoding="utf-8"?>
<p:tagLst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
  <p:tag name="KSO_WM_UNIT_ID" val="diagram20215421_1*ζ_h_i*1_1_1"/>
  <p:tag name="KSO_WM_TEMPLATE_CATEGORY" val="diagram"/>
  <p:tag name="KSO_WM_TEMPLATE_INDEX" val="20215421"/>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93.xml><?xml version="1.0" encoding="utf-8"?>
<p:tagLst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2"/>
  <p:tag name="KSO_WM_UNIT_ID" val="diagram20215421_1*ζ_h_i*1_1_2"/>
  <p:tag name="KSO_WM_TEMPLATE_CATEGORY" val="diagram"/>
  <p:tag name="KSO_WM_TEMPLATE_INDEX" val="20215421"/>
  <p:tag name="KSO_WM_UNIT_LAYERLEVEL" val="1_1_1"/>
  <p:tag name="KSO_WM_TAG_VERSION" val="1.0"/>
  <p:tag name="KSO_WM_BEAUTIFY_FLAG" val="#wm#"/>
  <p:tag name="KSO_WM_UNIT_DIAGRAM_MODELTYPE" val="creativePicture"/>
  <p:tag name="KSO_WM_UNIT_USESOURCEFORMAT_APPLY" val="1"/>
  <p:tag name="KSO_WM_UNIT_LINE_FORE_SCHEMECOLOR_INDEX_BRIGHTNESS" val="-0.05"/>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94.xml><?xml version="1.0" encoding="utf-8"?>
<p:tagLst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3"/>
  <p:tag name="KSO_WM_UNIT_ID" val="diagram20215421_1*ζ_h_i*1_1_3"/>
  <p:tag name="KSO_WM_TEMPLATE_CATEGORY" val="diagram"/>
  <p:tag name="KSO_WM_TEMPLATE_INDEX" val="20215421"/>
  <p:tag name="KSO_WM_UNIT_LAYERLEVEL" val="1_1_1"/>
  <p:tag name="KSO_WM_TAG_VERSION" val="1.0"/>
  <p:tag name="KSO_WM_BEAUTIFY_FLAG" val="#wm#"/>
  <p:tag name="KSO_WM_UNIT_DIAGRAM_MODELTYPE" val="creativePicture"/>
  <p:tag name="KSO_WM_UNIT_USESOURCEFORMAT_APPLY" val="1"/>
  <p:tag name="KSO_WM_UNIT_FILL_FORE_SCHEMECOLOR_INDEX_1_BRIGHTNESS" val="0.6"/>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270"/>
  <p:tag name="KSO_WM_UNIT_FILL_GRADIENT_Direction" val="6"/>
  <p:tag name="KSO_WM_UNIT_FILL_TYPE" val="3"/>
  <p:tag name="KSO_WM_UNIT_TEXT_FILL_FORE_SCHEMECOLOR_INDEX_BRIGHTNESS" val="0"/>
  <p:tag name="KSO_WM_UNIT_TEXT_FILL_FORE_SCHEMECOLOR_INDEX" val="2"/>
  <p:tag name="KSO_WM_UNIT_TEXT_FILL_TYPE" val="1"/>
</p:tagLst>
</file>

<file path=ppt/tags/tag295.xml><?xml version="1.0" encoding="utf-8"?>
<p:tagLst xmlns:p="http://schemas.openxmlformats.org/presentationml/2006/main">
  <p:tag name="KSO_WM_UNIT_PICTURE_TOWARD" val="1"/>
  <p:tag name="KSO_WM_UNIT_VALUE" val="645*645"/>
  <p:tag name="KSO_WM_UNIT_HIGHLIGHT" val="0"/>
  <p:tag name="KSO_WM_UNIT_COMPATIBLE" val="0"/>
  <p:tag name="KSO_WM_UNIT_DIAGRAM_ISNUMVISUAL" val="0"/>
  <p:tag name="KSO_WM_UNIT_DIAGRAM_ISREFERUNIT" val="0"/>
  <p:tag name="KSO_WM_DIAGRAM_GROUP_CODE" val="ζ1-1"/>
  <p:tag name="KSO_WM_UNIT_TYPE" val="ζ_h_d"/>
  <p:tag name="KSO_WM_UNIT_INDEX" val="1_1_2"/>
  <p:tag name="KSO_WM_UNIT_ID" val="diagram20215421_1*ζ_h_d*1_1_2"/>
  <p:tag name="KSO_WM_TEMPLATE_CATEGORY" val="diagram"/>
  <p:tag name="KSO_WM_TEMPLATE_INDEX" val="20215421"/>
  <p:tag name="KSO_WM_UNIT_LAYERLEVEL" val="1_1_1"/>
  <p:tag name="KSO_WM_TAG_VERSION" val="1.0"/>
  <p:tag name="KSO_WM_BEAUTIFY_FLAG" val="#wm#"/>
  <p:tag name="KSO_WM_UNIT_DIAGRAM_MODELTYPE" val="creativePicture"/>
  <p:tag name="KSO_WM_UNIT_USESOURCEFORMAT_APPLY" val="1"/>
</p:tagLst>
</file>

<file path=ppt/tags/tag296.xml><?xml version="1.0" encoding="utf-8"?>
<p:tagLst xmlns:p="http://schemas.openxmlformats.org/presentationml/2006/main">
  <p:tag name="KSO_WM_UNIT_PICTURE_TOWARD" val="1"/>
  <p:tag name="KSO_WM_UNIT_VALUE" val="803*803"/>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diagram20215421_1*ζ_h_d*1_1_1"/>
  <p:tag name="KSO_WM_TEMPLATE_CATEGORY" val="diagram"/>
  <p:tag name="KSO_WM_TEMPLATE_INDEX" val="20215421"/>
  <p:tag name="KSO_WM_UNIT_LAYERLEVEL" val="1_1_1"/>
  <p:tag name="KSO_WM_TAG_VERSION" val="1.0"/>
  <p:tag name="KSO_WM_BEAUTIFY_FLAG" val="#wm#"/>
  <p:tag name="KSO_WM_UNIT_DIAGRAM_MODELTYPE" val="creativePicture"/>
  <p:tag name="KSO_WM_UNIT_USESOURCEFORMAT_APPLY" val="1"/>
</p:tagLst>
</file>

<file path=ppt/tags/tag297.xml><?xml version="1.0" encoding="utf-8"?>
<p:tagLst xmlns:p="http://schemas.openxmlformats.org/presentationml/2006/main">
  <p:tag name="KSO_WM_SLIDE_ID" val="diagram2021706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12*444"/>
  <p:tag name="KSO_WM_SLIDE_POSITION" val="0*48"/>
  <p:tag name="KSO_WM_TAG_VERSION" val="1.0"/>
  <p:tag name="KSO_WM_BEAUTIFY_FLAG" val="#wm#"/>
  <p:tag name="KSO_WM_TEMPLATE_CATEGORY" val="diagram"/>
  <p:tag name="KSO_WM_TEMPLATE_INDEX" val="20217069"/>
  <p:tag name="KSO_WM_SLIDE_LAYOUT" val="a_d_f"/>
  <p:tag name="KSO_WM_SLIDE_LAYOUT_CNT" val="1_1_1"/>
  <p:tag name="KSO_WM_SLIDE_BACKGROUND" val="[&quot;navigation&quot;]"/>
  <p:tag name="KSO_WM_SLIDE_RATIO" val="1.777778"/>
  <p:tag name="KSO_WM_SLIDE_CAN_ADD_NAVIGATION" val="1"/>
  <p:tag name="KSO_WM_SLIDE_LAYOUT_INFO" val="{&quot;direction&quot;:1,&quot;id&quot;:&quot;2021-04-01T16:16:05&quot;,&quot;maxSize&quot;:{&quot;size1&quot;:58.8},&quot;minSize&quot;:{&quot;size1&quot;:38.8},&quot;normalSize&quot;:{&quot;size1&quot;:43.95624999999999},&quot;subLayout&quot;:[{&quot;id&quot;:&quot;2021-04-01T16:16:05&quot;,&quot;maxSize&quot;:{&quot;size1&quot;:42.19968634711372},&quot;minSize&quot;:{&quot;size1&quot;:17.799686347113717},&quot;normalSize&quot;:{&quot;size1&quot;:35.26635301378039},&quot;subLayout&quot;:[{&quot;id&quot;:&quot;2021-04-01T16:16:05&quot;,&quot;margin&quot;:{&quot;bottom&quot;:1.2699999809265137,&quot;left&quot;:2.117000102996826,&quot;right&quot;:0.02600000612437725,&quot;top&quot;:1.6929999589920044},&quot;type&quot;:0},{&quot;id&quot;:&quot;2021-04-01T16:16:05&quot;,&quot;margin&quot;:{&quot;bottom&quot;:1.6929999589920044,&quot;left&quot;:2.117000102996826,&quot;right&quot;:0.02600000612437725,&quot;top&quot;:1.6929999589920044},&quot;type&quot;:0}],&quot;type&quot;:0},{&quot;id&quot;:&quot;2021-04-01T16:16:05&quot;,&quot;margin&quot;:{&quot;bottom&quot;:1.6929999589920044,&quot;left&quot;:1.6670000553131104,&quot;right&quot;:1.6929999589920044,&quot;top&quot;:1.6929999589920044},&quot;type&quot;:0}],&quot;type&quot;:0}"/>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fb27998712faa657a7b0"/>
  <p:tag name="KSO_WM_CHIP_FILLPROP" val="[[{&quot;text_align&quot;:&quot;cm&quot;,&quot;text_direction&quot;:&quot;horizontal&quot;,&quot;support_features&quot;:[&quot;creativepic&quot;],&quot;support_big_font&quot;:false,&quot;picture_toward&quot;:1,&quot;picture_dockside&quot;:[],&quot;fill_id&quot;:&quot;c63a7e4072264d37bb9fc2fc7696d2ba&quot;,&quot;fill_align&quot;:&quot;cm&quot;,&quot;chip_types&quot;:[&quot;picture&quot;]},{&quot;text_align&quot;:&quot;lt&quot;,&quot;text_direction&quot;:&quot;horizontal&quot;,&quot;support_big_font&quot;:false,&quot;picture_toward&quot;:0,&quot;picture_dockside&quot;:[],&quot;fill_id&quot;:&quot;5d35ed4a31e74ee7b109b4a5825bd3a1&quot;,&quot;fill_align&quot;:&quot;lt&quot;,&quot;chip_types&quot;:[&quot;header&quot;]},{&quot;text_align&quot;:&quot;lt&quot;,&quot;text_direction&quot;:&quot;horizontal&quot;,&quot;support_big_font&quot;:false,&quot;picture_toward&quot;:0,&quot;picture_dockside&quot;:[],&quot;fill_id&quot;:&quot;1b84d96436fd4949826b9d5ad09a53d4&quot;,&quot;fill_align&quot;:&quot;lt&quot;,&quot;chip_types&quot;:[&quot;text&quot;]}]]"/>
  <p:tag name="KSO_WM_CHIP_DECFILLPROP" val="[]"/>
  <p:tag name="KSO_WM_CHIP_GROUPID" val="5facfb27998712faa657a7af"/>
  <p:tag name="KSO_WM_SLIDE_BK_DARK_LIGHT" val="2"/>
  <p:tag name="KSO_WM_SLIDE_BACKGROUND_TYPE" val="general"/>
  <p:tag name="KSO_WM_SLIDE_SUPPORT_FEATURE_TYPE" val="8"/>
  <p:tag name="KSO_WM_TEMPLATE_ASSEMBLE_XID" val="606570524054ed1e2fb814c2"/>
  <p:tag name="KSO_WM_TEMPLATE_ASSEMBLE_GROUPID" val="606570524054ed1e2fb814c2"/>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4a2fb93cf2c144b6b6187f3201461454"/>
  <p:tag name="KSO_WM_UNIT_DECORATE_INFO" val=""/>
  <p:tag name="KSO_WM_UNIT_SM_LIMIT_TYPE" val=""/>
  <p:tag name="KSO_WM_CHIP_FILLAREA_FILL_RULE" val="{&quot;fill_align&quot;:&quot;cm&quot;,&quot;fill_effect&quot;:[],&quot;fill_mode&quot;:&quot;full&quot;,&quot;sacle_strategy&quot;:&quot;stretch&quot;}"/>
  <p:tag name="KSO_WM_ASSEMBLE_CHIP_INDEX" val="673cf85f80f94c33a98d406aac1b5378"/>
  <p:tag name="KSO_WM_SLIDE_BACKGROUND_TYPE" val="general"/>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d453d9ff14724e1582e928f1a42e8048"/>
  <p:tag name="KSO_WM_UNIT_DECORATE_INFO" val=""/>
  <p:tag name="KSO_WM_UNIT_SM_LIMIT_TYPE" val=""/>
  <p:tag name="KSO_WM_CHIP_FILLAREA_FILL_RULE" val="{&quot;fill_align&quot;:&quot;cm&quot;,&quot;fill_effect&quot;:[],&quot;fill_mode&quot;:&quot;full&quot;,&quot;sacle_strategy&quot;:&quot;stretch&quot;}"/>
  <p:tag name="KSO_WM_ASSEMBLE_CHIP_INDEX" val="45df1c5002934f41833d3ca185fb5e80"/>
  <p:tag name="KSO_WM_SLIDE_BACKGROUND_TYPE" val="gener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d453d9ff14724e1582e928f1a42e8048"/>
  <p:tag name="KSO_WM_UNIT_DECORATE_INFO" val=""/>
  <p:tag name="KSO_WM_UNIT_SM_LIMIT_TYPE" val=""/>
  <p:tag name="KSO_WM_CHIP_FILLAREA_FILL_RULE" val="{&quot;fill_align&quot;:&quot;cm&quot;,&quot;fill_effect&quot;:[],&quot;fill_mode&quot;:&quot;full&quot;,&quot;sacle_strategy&quot;:&quot;stretch&quot;}"/>
  <p:tag name="KSO_WM_ASSEMBLE_CHIP_INDEX" val="45df1c5002934f41833d3ca185fb5e80"/>
  <p:tag name="KSO_WM_SLIDE_BACKGROUND_TYPE" val="general"/>
</p:tagLst>
</file>

<file path=ppt/tags/tag300.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69_1*a*1"/>
  <p:tag name="KSO_WM_TEMPLATE_CATEGORY" val="diagram"/>
  <p:tag name="KSO_WM_TEMPLATE_INDEX" val="20217069"/>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7d34eee6f014901845657622b69ecd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88226f64087744e1a8841c51db8703b1"/>
  <p:tag name="KSO_WM_UNIT_TEXT_FILL_FORE_SCHEMECOLOR_INDEX_BRIGHTNESS" val="0"/>
  <p:tag name="KSO_WM_UNIT_TEXT_FILL_FORE_SCHEMECOLOR_INDEX" val="13"/>
  <p:tag name="KSO_WM_UNIT_TEXT_FILL_TYPE" val="1"/>
  <p:tag name="KSO_WM_TEMPLATE_ASSEMBLE_XID" val="606570524054ed1e2fb814c2"/>
  <p:tag name="KSO_WM_TEMPLATE_ASSEMBLE_GROUPID" val="606570524054ed1e2fb814c2"/>
</p:tagLst>
</file>

<file path=ppt/tags/tag30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69_1*f*1"/>
  <p:tag name="KSO_WM_TEMPLATE_CATEGORY" val="diagram"/>
  <p:tag name="KSO_WM_TEMPLATE_INDEX" val="20217069"/>
  <p:tag name="KSO_WM_UNIT_LAYERLEVEL" val="1"/>
  <p:tag name="KSO_WM_TAG_VERSION" val="1.0"/>
  <p:tag name="KSO_WM_BEAUTIFY_FLAG" val="#wm#"/>
  <p:tag name="KSO_WM_UNIT_DEFAULT_FONT" val="14;20;2"/>
  <p:tag name="KSO_WM_UNIT_BLOCK" val="0"/>
  <p:tag name="KSO_WM_UNIT_VALUE" val="90"/>
  <p:tag name="KSO_WM_UNIT_SHOW_EDIT_AREA_INDICATION" val="1"/>
  <p:tag name="KSO_WM_CHIP_GROUPID" val="5e6b05596848fb12bee65ac8"/>
  <p:tag name="KSO_WM_CHIP_XID" val="5e6b05596848fb12bee65aca"/>
  <p:tag name="KSO_WM_UNIT_DEC_AREA_ID" val="46ab471ebe5046c689d117c3ccfe512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954ebfd14f7b44f1888c8f9819c6029a"/>
  <p:tag name="KSO_WM_UNIT_TEXT_FILL_FORE_SCHEMECOLOR_INDEX_BRIGHTNESS" val="0.25"/>
  <p:tag name="KSO_WM_UNIT_TEXT_FILL_FORE_SCHEMECOLOR_INDEX" val="13"/>
  <p:tag name="KSO_WM_UNIT_TEXT_FILL_TYPE" val="1"/>
  <p:tag name="KSO_WM_TEMPLATE_ASSEMBLE_XID" val="606570524054ed1e2fb814c2"/>
  <p:tag name="KSO_WM_TEMPLATE_ASSEMBLE_GROUPID" val="606570524054ed1e2fb814c2"/>
</p:tagLst>
</file>

<file path=ppt/tags/tag302.xml><?xml version="1.0" encoding="utf-8"?>
<p:tagLst xmlns:p="http://schemas.openxmlformats.org/presentationml/2006/main">
  <p:tag name="KSO_WM_UNIT_BLOCK" val="0"/>
  <p:tag name="KSO_WM_UNIT_DEC_AREA_ID" val="f727960068514fe6bbb27093305fb741"/>
  <p:tag name="KSO_WM_UNIT_HIGHLIGHT" val="0"/>
  <p:tag name="KSO_WM_UNIT_COMPATIBLE" val="0"/>
  <p:tag name="KSO_WM_UNIT_DIAGRAM_ISNUMVISUAL" val="0"/>
  <p:tag name="KSO_WM_UNIT_DIAGRAM_ISREFERUNIT" val="0"/>
  <p:tag name="KSO_WM_UNIT_TYPE" val="i"/>
  <p:tag name="KSO_WM_UNIT_INDEX" val="1"/>
  <p:tag name="KSO_WM_UNIT_ID" val="diagram20217069_1*i*1"/>
  <p:tag name="KSO_WM_TEMPLATE_CATEGORY" val="diagram"/>
  <p:tag name="KSO_WM_TEMPLATE_INDEX" val="20217069"/>
  <p:tag name="KSO_WM_UNIT_LAYERLEVEL" val="1"/>
  <p:tag name="KSO_WM_TAG_VERSION" val="1.0"/>
  <p:tag name="KSO_WM_BEAUTIFY_FLAG" val="#wm#"/>
  <p:tag name="KSO_WM_UNIT_SM_LIMIT_TYPE" val="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cfb27998712faa657a7af"/>
  <p:tag name="KSO_WM_CHIP_XID" val="5facfb27998712faa657a7b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
  <p:tag name="KSO_WM_TEMPLATE_ASSEMBLE_XID" val="606570524054ed1e2fb814c2"/>
  <p:tag name="KSO_WM_TEMPLATE_ASSEMBLE_GROUPID" val="606570524054ed1e2fb814c2"/>
</p:tagLst>
</file>

<file path=ppt/tags/tag303.xml><?xml version="1.0" encoding="utf-8"?>
<p:tagLst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
  <p:tag name="KSO_WM_UNIT_ID" val="diagram20215220_1*ζ_h_i*1_1_1"/>
  <p:tag name="KSO_WM_TEMPLATE_CATEGORY" val="diagram"/>
  <p:tag name="KSO_WM_TEMPLATE_INDEX" val="20215220"/>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04.xml><?xml version="1.0" encoding="utf-8"?>
<p:tagLst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2"/>
  <p:tag name="KSO_WM_UNIT_ID" val="diagram20215220_1*ζ_h_i*1_1_2"/>
  <p:tag name="KSO_WM_TEMPLATE_CATEGORY" val="diagram"/>
  <p:tag name="KSO_WM_TEMPLATE_INDEX" val="20215220"/>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05.xml><?xml version="1.0" encoding="utf-8"?>
<p:tagLst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3"/>
  <p:tag name="KSO_WM_UNIT_ID" val="diagram20215220_1*ζ_h_i*1_1_3"/>
  <p:tag name="KSO_WM_TEMPLATE_CATEGORY" val="diagram"/>
  <p:tag name="KSO_WM_TEMPLATE_INDEX" val="20215220"/>
  <p:tag name="KSO_WM_UNIT_LAYERLEVEL" val="1_1_1"/>
  <p:tag name="KSO_WM_TAG_VERSION" val="1.0"/>
  <p:tag name="KSO_WM_BEAUTIFY_FLAG" val="#wm#"/>
  <p:tag name="KSO_WM_UNIT_DIAGRAM_MODELTYPE" val="creativePicture"/>
  <p:tag name="KSO_WM_UNIT_USESOURCEFORMAT_APPLY" val="1"/>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34"/>
  <p:tag name="KSO_WM_UNIT_FILL_GRADIENT_TYPE" val="2"/>
  <p:tag name="KSO_WM_UNIT_FILL_GRADIENT_ANGLE" val="0"/>
  <p:tag name="KSO_WM_UNIT_FILL_GRADIENT_Direction" val="8"/>
  <p:tag name="KSO_WM_UNIT_FILL_TYPE" val="3"/>
  <p:tag name="KSO_WM_UNIT_TEXT_FILL_FORE_SCHEMECOLOR_INDEX_BRIGHTNESS" val="0"/>
  <p:tag name="KSO_WM_UNIT_TEXT_FILL_FORE_SCHEMECOLOR_INDEX" val="13"/>
  <p:tag name="KSO_WM_UNIT_TEXT_FILL_TYPE" val="1"/>
</p:tagLst>
</file>

<file path=ppt/tags/tag306.xml><?xml version="1.0" encoding="utf-8"?>
<p:tagLst xmlns:p="http://schemas.openxmlformats.org/presentationml/2006/main">
  <p:tag name="KSO_WM_UNIT_PLACING_PICTURE_USER_VIEWPORT" val="{&quot;height&quot;:2480,&quot;width&quot;:3116}"/>
</p:tagLst>
</file>

<file path=ppt/tags/tag307.xml><?xml version="1.0" encoding="utf-8"?>
<p:tagLst xmlns:p="http://schemas.openxmlformats.org/presentationml/2006/main">
  <p:tag name="KSO_WM_SLIDE_ID" val="diagram2021706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12*444"/>
  <p:tag name="KSO_WM_SLIDE_POSITION" val="0*48"/>
  <p:tag name="KSO_WM_TAG_VERSION" val="1.0"/>
  <p:tag name="KSO_WM_BEAUTIFY_FLAG" val="#wm#"/>
  <p:tag name="KSO_WM_TEMPLATE_CATEGORY" val="diagram"/>
  <p:tag name="KSO_WM_TEMPLATE_INDEX" val="20217069"/>
  <p:tag name="KSO_WM_SLIDE_LAYOUT" val="a_d_f"/>
  <p:tag name="KSO_WM_SLIDE_LAYOUT_CNT" val="1_1_1"/>
  <p:tag name="KSO_WM_SLIDE_BACKGROUND" val="[&quot;navigation&quot;]"/>
  <p:tag name="KSO_WM_SLIDE_RATIO" val="1.777778"/>
  <p:tag name="KSO_WM_SLIDE_CAN_ADD_NAVIGATION" val="1"/>
  <p:tag name="KSO_WM_SLIDE_LAYOUT_INFO" val="{&quot;direction&quot;:1,&quot;id&quot;:&quot;2021-04-01T16:16:05&quot;,&quot;maxSize&quot;:{&quot;size1&quot;:58.8},&quot;minSize&quot;:{&quot;size1&quot;:38.8},&quot;normalSize&quot;:{&quot;size1&quot;:43.95624999999999},&quot;subLayout&quot;:[{&quot;id&quot;:&quot;2021-04-01T16:16:05&quot;,&quot;maxSize&quot;:{&quot;size1&quot;:42.19968634711372},&quot;minSize&quot;:{&quot;size1&quot;:17.799686347113717},&quot;normalSize&quot;:{&quot;size1&quot;:35.26635301378039},&quot;subLayout&quot;:[{&quot;id&quot;:&quot;2021-04-01T16:16:05&quot;,&quot;margin&quot;:{&quot;bottom&quot;:1.2699999809265137,&quot;left&quot;:2.117000102996826,&quot;right&quot;:0.02600000612437725,&quot;top&quot;:1.6929999589920044},&quot;type&quot;:0},{&quot;id&quot;:&quot;2021-04-01T16:16:05&quot;,&quot;margin&quot;:{&quot;bottom&quot;:1.6929999589920044,&quot;left&quot;:2.117000102996826,&quot;right&quot;:0.02600000612437725,&quot;top&quot;:1.6929999589920044},&quot;type&quot;:0}],&quot;type&quot;:0},{&quot;id&quot;:&quot;2021-04-01T16:16:05&quot;,&quot;margin&quot;:{&quot;bottom&quot;:1.6929999589920044,&quot;left&quot;:1.6670000553131104,&quot;right&quot;:1.6929999589920044,&quot;top&quot;:1.6929999589920044},&quot;type&quot;:0}],&quot;type&quot;:0}"/>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fb27998712faa657a7b0"/>
  <p:tag name="KSO_WM_CHIP_FILLPROP" val="[[{&quot;text_align&quot;:&quot;cm&quot;,&quot;text_direction&quot;:&quot;horizontal&quot;,&quot;support_features&quot;:[&quot;creativepic&quot;],&quot;support_big_font&quot;:false,&quot;picture_toward&quot;:1,&quot;picture_dockside&quot;:[],&quot;fill_id&quot;:&quot;c63a7e4072264d37bb9fc2fc7696d2ba&quot;,&quot;fill_align&quot;:&quot;cm&quot;,&quot;chip_types&quot;:[&quot;picture&quot;]},{&quot;text_align&quot;:&quot;lt&quot;,&quot;text_direction&quot;:&quot;horizontal&quot;,&quot;support_big_font&quot;:false,&quot;picture_toward&quot;:0,&quot;picture_dockside&quot;:[],&quot;fill_id&quot;:&quot;5d35ed4a31e74ee7b109b4a5825bd3a1&quot;,&quot;fill_align&quot;:&quot;lt&quot;,&quot;chip_types&quot;:[&quot;header&quot;]},{&quot;text_align&quot;:&quot;lt&quot;,&quot;text_direction&quot;:&quot;horizontal&quot;,&quot;support_big_font&quot;:false,&quot;picture_toward&quot;:0,&quot;picture_dockside&quot;:[],&quot;fill_id&quot;:&quot;1b84d96436fd4949826b9d5ad09a53d4&quot;,&quot;fill_align&quot;:&quot;lt&quot;,&quot;chip_types&quot;:[&quot;text&quot;]}]]"/>
  <p:tag name="KSO_WM_CHIP_DECFILLPROP" val="[]"/>
  <p:tag name="KSO_WM_CHIP_GROUPID" val="5facfb27998712faa657a7af"/>
  <p:tag name="KSO_WM_SLIDE_BK_DARK_LIGHT" val="2"/>
  <p:tag name="KSO_WM_SLIDE_BACKGROUND_TYPE" val="general"/>
  <p:tag name="KSO_WM_SLIDE_SUPPORT_FEATURE_TYPE" val="8"/>
  <p:tag name="KSO_WM_TEMPLATE_ASSEMBLE_XID" val="606570524054ed1e2fb814c2"/>
  <p:tag name="KSO_WM_TEMPLATE_ASSEMBLE_GROUPID" val="606570524054ed1e2fb814c2"/>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4a2fb93cf2c144b6b6187f3201461454"/>
  <p:tag name="KSO_WM_UNIT_DECORATE_INFO" val=""/>
  <p:tag name="KSO_WM_UNIT_SM_LIMIT_TYPE" val=""/>
  <p:tag name="KSO_WM_CHIP_FILLAREA_FILL_RULE" val="{&quot;fill_align&quot;:&quot;cm&quot;,&quot;fill_effect&quot;:[],&quot;fill_mode&quot;:&quot;full&quot;,&quot;sacle_strategy&quot;:&quot;stretch&quot;}"/>
  <p:tag name="KSO_WM_ASSEMBLE_CHIP_INDEX" val="673cf85f80f94c33a98d406aac1b5378"/>
  <p:tag name="KSO_WM_SLIDE_BACKGROUND_TYPE" val="general"/>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d453d9ff14724e1582e928f1a42e8048"/>
  <p:tag name="KSO_WM_UNIT_DECORATE_INFO" val=""/>
  <p:tag name="KSO_WM_UNIT_SM_LIMIT_TYPE" val=""/>
  <p:tag name="KSO_WM_CHIP_FILLAREA_FILL_RULE" val="{&quot;fill_align&quot;:&quot;cm&quot;,&quot;fill_effect&quot;:[],&quot;fill_mode&quot;:&quot;full&quot;,&quot;sacle_strategy&quot;:&quot;stretch&quot;}"/>
  <p:tag name="KSO_WM_ASSEMBLE_CHIP_INDEX" val="45df1c5002934f41833d3ca185fb5e80"/>
  <p:tag name="KSO_WM_SLIDE_BACKGROUND_TYPE" val="general"/>
</p:tagLst>
</file>

<file path=ppt/tags/tag31.xml><?xml version="1.0" encoding="utf-8"?>
<p:tagLst xmlns:p="http://schemas.openxmlformats.org/presentationml/2006/main">
  <p:tag name="KSO_WM_SLIDE_BACKGROUND_TYPE" val="general"/>
</p:tagLst>
</file>

<file path=ppt/tags/tag310.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69_1*a*1"/>
  <p:tag name="KSO_WM_TEMPLATE_CATEGORY" val="diagram"/>
  <p:tag name="KSO_WM_TEMPLATE_INDEX" val="20217069"/>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7d34eee6f014901845657622b69ecd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88226f64087744e1a8841c51db8703b1"/>
  <p:tag name="KSO_WM_UNIT_TEXT_FILL_FORE_SCHEMECOLOR_INDEX_BRIGHTNESS" val="0"/>
  <p:tag name="KSO_WM_UNIT_TEXT_FILL_FORE_SCHEMECOLOR_INDEX" val="13"/>
  <p:tag name="KSO_WM_UNIT_TEXT_FILL_TYPE" val="1"/>
  <p:tag name="KSO_WM_TEMPLATE_ASSEMBLE_XID" val="606570524054ed1e2fb814c2"/>
  <p:tag name="KSO_WM_TEMPLATE_ASSEMBLE_GROUPID" val="606570524054ed1e2fb814c2"/>
</p:tagLst>
</file>

<file path=ppt/tags/tag31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69_1*f*1"/>
  <p:tag name="KSO_WM_TEMPLATE_CATEGORY" val="diagram"/>
  <p:tag name="KSO_WM_TEMPLATE_INDEX" val="20217069"/>
  <p:tag name="KSO_WM_UNIT_LAYERLEVEL" val="1"/>
  <p:tag name="KSO_WM_TAG_VERSION" val="1.0"/>
  <p:tag name="KSO_WM_BEAUTIFY_FLAG" val="#wm#"/>
  <p:tag name="KSO_WM_UNIT_DEFAULT_FONT" val="14;20;2"/>
  <p:tag name="KSO_WM_UNIT_BLOCK" val="0"/>
  <p:tag name="KSO_WM_UNIT_VALUE" val="90"/>
  <p:tag name="KSO_WM_UNIT_SHOW_EDIT_AREA_INDICATION" val="1"/>
  <p:tag name="KSO_WM_CHIP_GROUPID" val="5e6b05596848fb12bee65ac8"/>
  <p:tag name="KSO_WM_CHIP_XID" val="5e6b05596848fb12bee65aca"/>
  <p:tag name="KSO_WM_UNIT_DEC_AREA_ID" val="46ab471ebe5046c689d117c3ccfe512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954ebfd14f7b44f1888c8f9819c6029a"/>
  <p:tag name="KSO_WM_UNIT_TEXT_FILL_FORE_SCHEMECOLOR_INDEX_BRIGHTNESS" val="0.25"/>
  <p:tag name="KSO_WM_UNIT_TEXT_FILL_FORE_SCHEMECOLOR_INDEX" val="13"/>
  <p:tag name="KSO_WM_UNIT_TEXT_FILL_TYPE" val="1"/>
  <p:tag name="KSO_WM_TEMPLATE_ASSEMBLE_XID" val="606570524054ed1e2fb814c2"/>
  <p:tag name="KSO_WM_TEMPLATE_ASSEMBLE_GROUPID" val="606570524054ed1e2fb814c2"/>
</p:tagLst>
</file>

<file path=ppt/tags/tag312.xml><?xml version="1.0" encoding="utf-8"?>
<p:tagLst xmlns:p="http://schemas.openxmlformats.org/presentationml/2006/main">
  <p:tag name="KSO_WM_UNIT_BLOCK" val="0"/>
  <p:tag name="KSO_WM_UNIT_DEC_AREA_ID" val="f727960068514fe6bbb27093305fb741"/>
  <p:tag name="KSO_WM_UNIT_HIGHLIGHT" val="0"/>
  <p:tag name="KSO_WM_UNIT_COMPATIBLE" val="0"/>
  <p:tag name="KSO_WM_UNIT_DIAGRAM_ISNUMVISUAL" val="0"/>
  <p:tag name="KSO_WM_UNIT_DIAGRAM_ISREFERUNIT" val="0"/>
  <p:tag name="KSO_WM_UNIT_TYPE" val="i"/>
  <p:tag name="KSO_WM_UNIT_INDEX" val="1"/>
  <p:tag name="KSO_WM_UNIT_ID" val="diagram20217069_1*i*1"/>
  <p:tag name="KSO_WM_TEMPLATE_CATEGORY" val="diagram"/>
  <p:tag name="KSO_WM_TEMPLATE_INDEX" val="20217069"/>
  <p:tag name="KSO_WM_UNIT_LAYERLEVEL" val="1"/>
  <p:tag name="KSO_WM_TAG_VERSION" val="1.0"/>
  <p:tag name="KSO_WM_BEAUTIFY_FLAG" val="#wm#"/>
  <p:tag name="KSO_WM_UNIT_SM_LIMIT_TYPE" val="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cfb27998712faa657a7af"/>
  <p:tag name="KSO_WM_CHIP_XID" val="5facfb27998712faa657a7b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
  <p:tag name="KSO_WM_TEMPLATE_ASSEMBLE_XID" val="606570524054ed1e2fb814c2"/>
  <p:tag name="KSO_WM_TEMPLATE_ASSEMBLE_GROUPID" val="606570524054ed1e2fb814c2"/>
</p:tagLst>
</file>

<file path=ppt/tags/tag313.xml><?xml version="1.0" encoding="utf-8"?>
<p:tagLst xmlns:p="http://schemas.openxmlformats.org/presentationml/2006/main">
  <p:tag name="KSO_WM_SLIDE_ID" val="diagram2021706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12*444"/>
  <p:tag name="KSO_WM_SLIDE_POSITION" val="0*48"/>
  <p:tag name="KSO_WM_TAG_VERSION" val="1.0"/>
  <p:tag name="KSO_WM_BEAUTIFY_FLAG" val="#wm#"/>
  <p:tag name="KSO_WM_TEMPLATE_CATEGORY" val="diagram"/>
  <p:tag name="KSO_WM_TEMPLATE_INDEX" val="20217069"/>
  <p:tag name="KSO_WM_SLIDE_LAYOUT" val="a_d_f"/>
  <p:tag name="KSO_WM_SLIDE_LAYOUT_CNT" val="1_1_1"/>
  <p:tag name="KSO_WM_SLIDE_BACKGROUND" val="[&quot;navigation&quot;]"/>
  <p:tag name="KSO_WM_SLIDE_RATIO" val="1.777778"/>
  <p:tag name="KSO_WM_SLIDE_CAN_ADD_NAVIGATION" val="1"/>
  <p:tag name="KSO_WM_SLIDE_LAYOUT_INFO" val="{&quot;direction&quot;:1,&quot;id&quot;:&quot;2021-04-01T16:16:05&quot;,&quot;maxSize&quot;:{&quot;size1&quot;:58.8},&quot;minSize&quot;:{&quot;size1&quot;:38.8},&quot;normalSize&quot;:{&quot;size1&quot;:43.95624999999999},&quot;subLayout&quot;:[{&quot;id&quot;:&quot;2021-04-01T16:16:05&quot;,&quot;maxSize&quot;:{&quot;size1&quot;:42.19968634711372},&quot;minSize&quot;:{&quot;size1&quot;:17.799686347113717},&quot;normalSize&quot;:{&quot;size1&quot;:35.26635301378039},&quot;subLayout&quot;:[{&quot;id&quot;:&quot;2021-04-01T16:16:05&quot;,&quot;margin&quot;:{&quot;bottom&quot;:1.2699999809265137,&quot;left&quot;:2.117000102996826,&quot;right&quot;:0.02600000612437725,&quot;top&quot;:1.6929999589920044},&quot;type&quot;:0},{&quot;id&quot;:&quot;2021-04-01T16:16:05&quot;,&quot;margin&quot;:{&quot;bottom&quot;:1.6929999589920044,&quot;left&quot;:2.117000102996826,&quot;right&quot;:0.02600000612437725,&quot;top&quot;:1.6929999589920044},&quot;type&quot;:0}],&quot;type&quot;:0},{&quot;id&quot;:&quot;2021-04-01T16:16:05&quot;,&quot;margin&quot;:{&quot;bottom&quot;:1.6929999589920044,&quot;left&quot;:1.6670000553131104,&quot;right&quot;:1.6929999589920044,&quot;top&quot;:1.6929999589920044},&quot;type&quot;:0}],&quot;type&quot;:0}"/>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fb27998712faa657a7b0"/>
  <p:tag name="KSO_WM_CHIP_FILLPROP" val="[[{&quot;text_align&quot;:&quot;cm&quot;,&quot;text_direction&quot;:&quot;horizontal&quot;,&quot;support_features&quot;:[&quot;creativepic&quot;],&quot;support_big_font&quot;:false,&quot;picture_toward&quot;:1,&quot;picture_dockside&quot;:[],&quot;fill_id&quot;:&quot;c63a7e4072264d37bb9fc2fc7696d2ba&quot;,&quot;fill_align&quot;:&quot;cm&quot;,&quot;chip_types&quot;:[&quot;picture&quot;]},{&quot;text_align&quot;:&quot;lt&quot;,&quot;text_direction&quot;:&quot;horizontal&quot;,&quot;support_big_font&quot;:false,&quot;picture_toward&quot;:0,&quot;picture_dockside&quot;:[],&quot;fill_id&quot;:&quot;5d35ed4a31e74ee7b109b4a5825bd3a1&quot;,&quot;fill_align&quot;:&quot;lt&quot;,&quot;chip_types&quot;:[&quot;header&quot;]},{&quot;text_align&quot;:&quot;lt&quot;,&quot;text_direction&quot;:&quot;horizontal&quot;,&quot;support_big_font&quot;:false,&quot;picture_toward&quot;:0,&quot;picture_dockside&quot;:[],&quot;fill_id&quot;:&quot;1b84d96436fd4949826b9d5ad09a53d4&quot;,&quot;fill_align&quot;:&quot;lt&quot;,&quot;chip_types&quot;:[&quot;text&quot;]}]]"/>
  <p:tag name="KSO_WM_CHIP_DECFILLPROP" val="[]"/>
  <p:tag name="KSO_WM_CHIP_GROUPID" val="5facfb27998712faa657a7af"/>
  <p:tag name="KSO_WM_SLIDE_BK_DARK_LIGHT" val="2"/>
  <p:tag name="KSO_WM_SLIDE_BACKGROUND_TYPE" val="general"/>
  <p:tag name="KSO_WM_SLIDE_SUPPORT_FEATURE_TYPE" val="8"/>
  <p:tag name="KSO_WM_TEMPLATE_ASSEMBLE_XID" val="606570524054ed1e2fb814c2"/>
  <p:tag name="KSO_WM_TEMPLATE_ASSEMBLE_GROUPID" val="606570524054ed1e2fb814c2"/>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d453d9ff14724e1582e928f1a42e8048"/>
  <p:tag name="KSO_WM_UNIT_DECORATE_INFO" val=""/>
  <p:tag name="KSO_WM_UNIT_SM_LIMIT_TYPE" val=""/>
  <p:tag name="KSO_WM_CHIP_FILLAREA_FILL_RULE" val="{&quot;fill_align&quot;:&quot;cm&quot;,&quot;fill_effect&quot;:[],&quot;fill_mode&quot;:&quot;full&quot;,&quot;sacle_strategy&quot;:&quot;stretch&quot;}"/>
  <p:tag name="KSO_WM_ASSEMBLE_CHIP_INDEX" val="45df1c5002934f41833d3ca185fb5e80"/>
  <p:tag name="KSO_WM_SLIDE_BACKGROUND_TYPE" val="general"/>
</p:tagLst>
</file>

<file path=ppt/tags/tag315.xml><?xml version="1.0" encoding="utf-8"?>
<p:tagLst xmlns:p="http://schemas.openxmlformats.org/presentationml/2006/main">
  <p:tag name="KSO_WM_UNIT_PICTURE_TOWARD" val="1"/>
  <p:tag name="KSO_WM_UNIT_PICTURE_DOCKSIDE" val="cb,rm,ct"/>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
  <p:tag name="KSO_WM_UNIT_ID" val="diagram20216617_1*ζ_h_i*1_1_1"/>
  <p:tag name="KSO_WM_TEMPLATE_CATEGORY" val="diagram"/>
  <p:tag name="KSO_WM_TEMPLATE_INDEX" val="20216617"/>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316.xml><?xml version="1.0" encoding="utf-8"?>
<p:tagLst xmlns:p="http://schemas.openxmlformats.org/presentationml/2006/main">
  <p:tag name="KSO_WM_UNIT_PICTURE_TOWARD" val="1"/>
  <p:tag name="KSO_WM_UNIT_PICTURE_DOCKSIDE" val="cb,rm,ct"/>
  <p:tag name="KSO_WM_UNIT_HIGHLIGHT" val="0"/>
  <p:tag name="KSO_WM_UNIT_COMPATIBLE" val="0"/>
  <p:tag name="KSO_WM_UNIT_DIAGRAM_ISNUMVISUAL" val="0"/>
  <p:tag name="KSO_WM_UNIT_DIAGRAM_ISREFERUNIT" val="0"/>
  <p:tag name="KSO_WM_DIAGRAM_GROUP_CODE" val="ζ1-1"/>
  <p:tag name="KSO_WM_UNIT_TYPE" val="ζ_h_i"/>
  <p:tag name="KSO_WM_UNIT_INDEX" val="1_1_3"/>
  <p:tag name="KSO_WM_UNIT_ID" val="diagram20216617_1*ζ_h_i*1_1_3"/>
  <p:tag name="KSO_WM_TEMPLATE_CATEGORY" val="diagram"/>
  <p:tag name="KSO_WM_TEMPLATE_INDEX" val="20216617"/>
  <p:tag name="KSO_WM_UNIT_LAYERLEVEL" val="1_1_1"/>
  <p:tag name="KSO_WM_TAG_VERSION" val="1.0"/>
  <p:tag name="KSO_WM_BEAUTIFY_FLAG" val="#wm#"/>
  <p:tag name="KSO_WM_UNIT_DIAGRAM_MODELTYPE" val="creativePicture"/>
  <p:tag name="KSO_WM_UNIT_USESOURCEFORMAT_APPLY" val="1"/>
</p:tagLst>
</file>

<file path=ppt/tags/tag317.xml><?xml version="1.0" encoding="utf-8"?>
<p:tagLst xmlns:p="http://schemas.openxmlformats.org/presentationml/2006/main">
  <p:tag name="KSO_WM_UNIT_PICTURE_TOWARD" val="1"/>
  <p:tag name="KSO_WM_UNIT_PICTURE_DOCKSIDE" val="cb,rm,ct"/>
  <p:tag name="KSO_WM_UNIT_VALUE" val="1054*1054"/>
  <p:tag name="KSO_WM_UNIT_HIGHLIGHT" val="0"/>
  <p:tag name="KSO_WM_UNIT_COMPATIBLE" val="0"/>
  <p:tag name="KSO_WM_UNIT_DIAGRAM_ISNUMVISUAL" val="0"/>
  <p:tag name="KSO_WM_UNIT_DIAGRAM_ISREFERUNIT" val="0"/>
  <p:tag name="KSO_WM_DIAGRAM_GROUP_CODE" val="ζ1-1"/>
  <p:tag name="KSO_WM_UNIT_TYPE" val="ζ_h_d"/>
  <p:tag name="KSO_WM_UNIT_INDEX" val="1_1_2"/>
  <p:tag name="KSO_WM_UNIT_ID" val="diagram20216617_1*ζ_h_d*1_1_2"/>
  <p:tag name="KSO_WM_TEMPLATE_CATEGORY" val="diagram"/>
  <p:tag name="KSO_WM_TEMPLATE_INDEX" val="20216617"/>
  <p:tag name="KSO_WM_UNIT_LAYERLEVEL" val="1_1_1"/>
  <p:tag name="KSO_WM_TAG_VERSION" val="1.0"/>
  <p:tag name="KSO_WM_BEAUTIFY_FLAG" val="#wm#"/>
  <p:tag name="KSO_WM_UNIT_DIAGRAM_MODELTYPE" val="creativePicture"/>
  <p:tag name="KSO_WM_UNIT_USESOURCEFORMAT_APPLY" val="1"/>
</p:tagLst>
</file>

<file path=ppt/tags/tag318.xml><?xml version="1.0" encoding="utf-8"?>
<p:tagLst xmlns:p="http://schemas.openxmlformats.org/presentationml/2006/main">
  <p:tag name="KSO_WM_UNIT_PICTURE_TOWARD" val="1"/>
  <p:tag name="KSO_WM_UNIT_PICTURE_DOCKSIDE" val="cb,rm,ct"/>
  <p:tag name="KSO_WM_UNIT_VALUE" val="1054*1054"/>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diagram20216617_1*ζ_h_d*1_1_1"/>
  <p:tag name="KSO_WM_TEMPLATE_CATEGORY" val="diagram"/>
  <p:tag name="KSO_WM_TEMPLATE_INDEX" val="20216617"/>
  <p:tag name="KSO_WM_UNIT_LAYERLEVEL" val="1_1_1"/>
  <p:tag name="KSO_WM_TAG_VERSION" val="1.0"/>
  <p:tag name="KSO_WM_BEAUTIFY_FLAG" val="#wm#"/>
  <p:tag name="KSO_WM_UNIT_DIAGRAM_MODELTYPE" val="creativePicture"/>
  <p:tag name="KSO_WM_UNIT_USESOURCEFORMAT_APPLY" val="1"/>
</p:tagLst>
</file>

<file path=ppt/tags/tag319.xml><?xml version="1.0" encoding="utf-8"?>
<p:tagLst xmlns:p="http://schemas.openxmlformats.org/presentationml/2006/main">
  <p:tag name="KSO_WM_UNIT_PICTURE_TOWARD" val="1"/>
  <p:tag name="KSO_WM_UNIT_PICTURE_DOCKSIDE" val="cb,rm,ct"/>
  <p:tag name="KSO_WM_UNIT_HIGHLIGHT" val="0"/>
  <p:tag name="KSO_WM_UNIT_COMPATIBLE" val="0"/>
  <p:tag name="KSO_WM_UNIT_DIAGRAM_ISNUMVISUAL" val="0"/>
  <p:tag name="KSO_WM_UNIT_DIAGRAM_ISREFERUNIT" val="0"/>
  <p:tag name="KSO_WM_DIAGRAM_GROUP_CODE" val="ζ1-1"/>
  <p:tag name="KSO_WM_UNIT_TYPE" val="ζ_h_i"/>
  <p:tag name="KSO_WM_UNIT_INDEX" val="1_1_2"/>
  <p:tag name="KSO_WM_UNIT_ID" val="diagram20216617_1*ζ_h_i*1_1_2"/>
  <p:tag name="KSO_WM_TEMPLATE_CATEGORY" val="diagram"/>
  <p:tag name="KSO_WM_TEMPLATE_INDEX" val="20216617"/>
  <p:tag name="KSO_WM_UNIT_LAYERLEVEL" val="1_1_1"/>
  <p:tag name="KSO_WM_TAG_VERSION" val="1.0"/>
  <p:tag name="KSO_WM_BEAUTIFY_FLAG" val="#wm#"/>
  <p:tag name="KSO_WM_UNIT_DIAGRAM_MODELTYPE" val="creativePicture"/>
  <p:tag name="KSO_WM_UNIT_USESOURCEFORMAT_APPLY"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32.xml><?xml version="1.0" encoding="utf-8"?>
<p:tagLst xmlns:p="http://schemas.openxmlformats.org/presentationml/2006/main">
  <p:tag name="KSO_WM_SLIDE_BACKGROUND_TYPE" val="general"/>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4a2fb93cf2c144b6b6187f3201461454"/>
  <p:tag name="KSO_WM_UNIT_DECORATE_INFO" val=""/>
  <p:tag name="KSO_WM_UNIT_SM_LIMIT_TYPE" val=""/>
  <p:tag name="KSO_WM_CHIP_FILLAREA_FILL_RULE" val="{&quot;fill_align&quot;:&quot;cm&quot;,&quot;fill_effect&quot;:[],&quot;fill_mode&quot;:&quot;full&quot;,&quot;sacle_strategy&quot;:&quot;stretch&quot;}"/>
  <p:tag name="KSO_WM_ASSEMBLE_CHIP_INDEX" val="673cf85f80f94c33a98d406aac1b5378"/>
  <p:tag name="KSO_WM_SLIDE_BACKGROUND_TYPE" val="general"/>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d453d9ff14724e1582e928f1a42e8048"/>
  <p:tag name="KSO_WM_UNIT_DECORATE_INFO" val=""/>
  <p:tag name="KSO_WM_UNIT_SM_LIMIT_TYPE" val=""/>
  <p:tag name="KSO_WM_CHIP_FILLAREA_FILL_RULE" val="{&quot;fill_align&quot;:&quot;cm&quot;,&quot;fill_effect&quot;:[],&quot;fill_mode&quot;:&quot;full&quot;,&quot;sacle_strategy&quot;:&quot;stretch&quot;}"/>
  <p:tag name="KSO_WM_ASSEMBLE_CHIP_INDEX" val="45df1c5002934f41833d3ca185fb5e80"/>
  <p:tag name="KSO_WM_SLIDE_BACKGROUND_TYPE" val="general"/>
</p:tagLst>
</file>

<file path=ppt/tags/tag322.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69_1*a*1"/>
  <p:tag name="KSO_WM_TEMPLATE_CATEGORY" val="diagram"/>
  <p:tag name="KSO_WM_TEMPLATE_INDEX" val="20217069"/>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7d34eee6f014901845657622b69ecd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88226f64087744e1a8841c51db8703b1"/>
  <p:tag name="KSO_WM_UNIT_TEXT_FILL_FORE_SCHEMECOLOR_INDEX_BRIGHTNESS" val="0"/>
  <p:tag name="KSO_WM_UNIT_TEXT_FILL_FORE_SCHEMECOLOR_INDEX" val="13"/>
  <p:tag name="KSO_WM_UNIT_TEXT_FILL_TYPE" val="1"/>
  <p:tag name="KSO_WM_TEMPLATE_ASSEMBLE_XID" val="606570524054ed1e2fb814c2"/>
  <p:tag name="KSO_WM_TEMPLATE_ASSEMBLE_GROUPID" val="606570524054ed1e2fb814c2"/>
</p:tagLst>
</file>

<file path=ppt/tags/tag32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69_1*f*1"/>
  <p:tag name="KSO_WM_TEMPLATE_CATEGORY" val="diagram"/>
  <p:tag name="KSO_WM_TEMPLATE_INDEX" val="20217069"/>
  <p:tag name="KSO_WM_UNIT_LAYERLEVEL" val="1"/>
  <p:tag name="KSO_WM_TAG_VERSION" val="1.0"/>
  <p:tag name="KSO_WM_BEAUTIFY_FLAG" val="#wm#"/>
  <p:tag name="KSO_WM_UNIT_DEFAULT_FONT" val="14;20;2"/>
  <p:tag name="KSO_WM_UNIT_BLOCK" val="0"/>
  <p:tag name="KSO_WM_UNIT_VALUE" val="90"/>
  <p:tag name="KSO_WM_UNIT_SHOW_EDIT_AREA_INDICATION" val="1"/>
  <p:tag name="KSO_WM_CHIP_GROUPID" val="5e6b05596848fb12bee65ac8"/>
  <p:tag name="KSO_WM_CHIP_XID" val="5e6b05596848fb12bee65aca"/>
  <p:tag name="KSO_WM_UNIT_DEC_AREA_ID" val="46ab471ebe5046c689d117c3ccfe512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954ebfd14f7b44f1888c8f9819c6029a"/>
  <p:tag name="KSO_WM_UNIT_TEXT_FILL_FORE_SCHEMECOLOR_INDEX_BRIGHTNESS" val="0.25"/>
  <p:tag name="KSO_WM_UNIT_TEXT_FILL_FORE_SCHEMECOLOR_INDEX" val="13"/>
  <p:tag name="KSO_WM_UNIT_TEXT_FILL_TYPE" val="1"/>
  <p:tag name="KSO_WM_TEMPLATE_ASSEMBLE_XID" val="606570524054ed1e2fb814c2"/>
  <p:tag name="KSO_WM_TEMPLATE_ASSEMBLE_GROUPID" val="606570524054ed1e2fb814c2"/>
</p:tagLst>
</file>

<file path=ppt/tags/tag324.xml><?xml version="1.0" encoding="utf-8"?>
<p:tagLst xmlns:p="http://schemas.openxmlformats.org/presentationml/2006/main">
  <p:tag name="KSO_WM_UNIT_BLOCK" val="0"/>
  <p:tag name="KSO_WM_UNIT_DEC_AREA_ID" val="f727960068514fe6bbb27093305fb741"/>
  <p:tag name="KSO_WM_UNIT_HIGHLIGHT" val="0"/>
  <p:tag name="KSO_WM_UNIT_COMPATIBLE" val="0"/>
  <p:tag name="KSO_WM_UNIT_DIAGRAM_ISNUMVISUAL" val="0"/>
  <p:tag name="KSO_WM_UNIT_DIAGRAM_ISREFERUNIT" val="0"/>
  <p:tag name="KSO_WM_UNIT_TYPE" val="i"/>
  <p:tag name="KSO_WM_UNIT_INDEX" val="1"/>
  <p:tag name="KSO_WM_UNIT_ID" val="diagram20217069_1*i*1"/>
  <p:tag name="KSO_WM_TEMPLATE_CATEGORY" val="diagram"/>
  <p:tag name="KSO_WM_TEMPLATE_INDEX" val="20217069"/>
  <p:tag name="KSO_WM_UNIT_LAYERLEVEL" val="1"/>
  <p:tag name="KSO_WM_TAG_VERSION" val="1.0"/>
  <p:tag name="KSO_WM_BEAUTIFY_FLAG" val="#wm#"/>
  <p:tag name="KSO_WM_UNIT_SM_LIMIT_TYPE" val="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cfb27998712faa657a7af"/>
  <p:tag name="KSO_WM_CHIP_XID" val="5facfb27998712faa657a7b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
  <p:tag name="KSO_WM_TEMPLATE_ASSEMBLE_XID" val="606570524054ed1e2fb814c2"/>
  <p:tag name="KSO_WM_TEMPLATE_ASSEMBLE_GROUPID" val="606570524054ed1e2fb814c2"/>
</p:tagLst>
</file>

<file path=ppt/tags/tag325.xml><?xml version="1.0" encoding="utf-8"?>
<p:tagLst xmlns:p="http://schemas.openxmlformats.org/presentationml/2006/main">
  <p:tag name="KSO_WM_SLIDE_ID" val="diagram2021706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12*444"/>
  <p:tag name="KSO_WM_SLIDE_POSITION" val="0*48"/>
  <p:tag name="KSO_WM_TAG_VERSION" val="1.0"/>
  <p:tag name="KSO_WM_BEAUTIFY_FLAG" val="#wm#"/>
  <p:tag name="KSO_WM_TEMPLATE_CATEGORY" val="diagram"/>
  <p:tag name="KSO_WM_TEMPLATE_INDEX" val="20217069"/>
  <p:tag name="KSO_WM_SLIDE_LAYOUT" val="a_d_f"/>
  <p:tag name="KSO_WM_SLIDE_LAYOUT_CNT" val="1_1_1"/>
  <p:tag name="KSO_WM_SLIDE_BACKGROUND" val="[&quot;navigation&quot;]"/>
  <p:tag name="KSO_WM_SLIDE_RATIO" val="1.777778"/>
  <p:tag name="KSO_WM_SLIDE_CAN_ADD_NAVIGATION" val="1"/>
  <p:tag name="KSO_WM_SLIDE_LAYOUT_INFO" val="{&quot;direction&quot;:1,&quot;id&quot;:&quot;2021-04-01T16:16:05&quot;,&quot;maxSize&quot;:{&quot;size1&quot;:58.8},&quot;minSize&quot;:{&quot;size1&quot;:38.8},&quot;normalSize&quot;:{&quot;size1&quot;:43.95624999999999},&quot;subLayout&quot;:[{&quot;id&quot;:&quot;2021-04-01T16:16:05&quot;,&quot;maxSize&quot;:{&quot;size1&quot;:42.19968634711372},&quot;minSize&quot;:{&quot;size1&quot;:17.799686347113717},&quot;normalSize&quot;:{&quot;size1&quot;:35.26635301378039},&quot;subLayout&quot;:[{&quot;id&quot;:&quot;2021-04-01T16:16:05&quot;,&quot;margin&quot;:{&quot;bottom&quot;:1.2699999809265137,&quot;left&quot;:2.117000102996826,&quot;right&quot;:0.02600000612437725,&quot;top&quot;:1.6929999589920044},&quot;type&quot;:0},{&quot;id&quot;:&quot;2021-04-01T16:16:05&quot;,&quot;margin&quot;:{&quot;bottom&quot;:1.6929999589920044,&quot;left&quot;:2.117000102996826,&quot;right&quot;:0.02600000612437725,&quot;top&quot;:1.6929999589920044},&quot;type&quot;:0}],&quot;type&quot;:0},{&quot;id&quot;:&quot;2021-04-01T16:16:05&quot;,&quot;margin&quot;:{&quot;bottom&quot;:1.6929999589920044,&quot;left&quot;:1.6670000553131104,&quot;right&quot;:1.6929999589920044,&quot;top&quot;:1.6929999589920044},&quot;type&quot;:0}],&quot;type&quot;:0}"/>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fb27998712faa657a7b0"/>
  <p:tag name="KSO_WM_CHIP_FILLPROP" val="[[{&quot;text_align&quot;:&quot;cm&quot;,&quot;text_direction&quot;:&quot;horizontal&quot;,&quot;support_features&quot;:[&quot;creativepic&quot;],&quot;support_big_font&quot;:false,&quot;picture_toward&quot;:1,&quot;picture_dockside&quot;:[],&quot;fill_id&quot;:&quot;c63a7e4072264d37bb9fc2fc7696d2ba&quot;,&quot;fill_align&quot;:&quot;cm&quot;,&quot;chip_types&quot;:[&quot;picture&quot;]},{&quot;text_align&quot;:&quot;lt&quot;,&quot;text_direction&quot;:&quot;horizontal&quot;,&quot;support_big_font&quot;:false,&quot;picture_toward&quot;:0,&quot;picture_dockside&quot;:[],&quot;fill_id&quot;:&quot;5d35ed4a31e74ee7b109b4a5825bd3a1&quot;,&quot;fill_align&quot;:&quot;lt&quot;,&quot;chip_types&quot;:[&quot;header&quot;]},{&quot;text_align&quot;:&quot;lt&quot;,&quot;text_direction&quot;:&quot;horizontal&quot;,&quot;support_big_font&quot;:false,&quot;picture_toward&quot;:0,&quot;picture_dockside&quot;:[],&quot;fill_id&quot;:&quot;1b84d96436fd4949826b9d5ad09a53d4&quot;,&quot;fill_align&quot;:&quot;lt&quot;,&quot;chip_types&quot;:[&quot;text&quot;]}]]"/>
  <p:tag name="KSO_WM_CHIP_DECFILLPROP" val="[]"/>
  <p:tag name="KSO_WM_CHIP_GROUPID" val="5facfb27998712faa657a7af"/>
  <p:tag name="KSO_WM_SLIDE_BK_DARK_LIGHT" val="2"/>
  <p:tag name="KSO_WM_SLIDE_BACKGROUND_TYPE" val="general"/>
  <p:tag name="KSO_WM_SLIDE_SUPPORT_FEATURE_TYPE" val="8"/>
  <p:tag name="KSO_WM_TEMPLATE_ASSEMBLE_XID" val="606570524054ed1e2fb814c2"/>
  <p:tag name="KSO_WM_TEMPLATE_ASSEMBLE_GROUPID" val="606570524054ed1e2fb814c2"/>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4a2fb93cf2c144b6b6187f3201461454"/>
  <p:tag name="KSO_WM_UNIT_DECORATE_INFO" val=""/>
  <p:tag name="KSO_WM_UNIT_SM_LIMIT_TYPE" val=""/>
  <p:tag name="KSO_WM_CHIP_FILLAREA_FILL_RULE" val="{&quot;fill_align&quot;:&quot;cm&quot;,&quot;fill_effect&quot;:[],&quot;fill_mode&quot;:&quot;full&quot;,&quot;sacle_strategy&quot;:&quot;stretch&quot;}"/>
  <p:tag name="KSO_WM_ASSEMBLE_CHIP_INDEX" val="673cf85f80f94c33a98d406aac1b5378"/>
  <p:tag name="KSO_WM_SLIDE_BACKGROUND_TYPE" val="general"/>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d453d9ff14724e1582e928f1a42e8048"/>
  <p:tag name="KSO_WM_UNIT_DECORATE_INFO" val=""/>
  <p:tag name="KSO_WM_UNIT_SM_LIMIT_TYPE" val=""/>
  <p:tag name="KSO_WM_CHIP_FILLAREA_FILL_RULE" val="{&quot;fill_align&quot;:&quot;cm&quot;,&quot;fill_effect&quot;:[],&quot;fill_mode&quot;:&quot;full&quot;,&quot;sacle_strategy&quot;:&quot;stretch&quot;}"/>
  <p:tag name="KSO_WM_ASSEMBLE_CHIP_INDEX" val="45df1c5002934f41833d3ca185fb5e80"/>
  <p:tag name="KSO_WM_SLIDE_BACKGROUND_TYPE" val="general"/>
</p:tagLst>
</file>

<file path=ppt/tags/tag328.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69_1*a*1"/>
  <p:tag name="KSO_WM_TEMPLATE_CATEGORY" val="diagram"/>
  <p:tag name="KSO_WM_TEMPLATE_INDEX" val="20217069"/>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7d34eee6f014901845657622b69ecd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88226f64087744e1a8841c51db8703b1"/>
  <p:tag name="KSO_WM_UNIT_TEXT_FILL_FORE_SCHEMECOLOR_INDEX_BRIGHTNESS" val="0"/>
  <p:tag name="KSO_WM_UNIT_TEXT_FILL_FORE_SCHEMECOLOR_INDEX" val="13"/>
  <p:tag name="KSO_WM_UNIT_TEXT_FILL_TYPE" val="1"/>
  <p:tag name="KSO_WM_TEMPLATE_ASSEMBLE_XID" val="606570524054ed1e2fb814c2"/>
  <p:tag name="KSO_WM_TEMPLATE_ASSEMBLE_GROUPID" val="606570524054ed1e2fb814c2"/>
</p:tagLst>
</file>

<file path=ppt/tags/tag32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69_1*f*1"/>
  <p:tag name="KSO_WM_TEMPLATE_CATEGORY" val="diagram"/>
  <p:tag name="KSO_WM_TEMPLATE_INDEX" val="20217069"/>
  <p:tag name="KSO_WM_UNIT_LAYERLEVEL" val="1"/>
  <p:tag name="KSO_WM_TAG_VERSION" val="1.0"/>
  <p:tag name="KSO_WM_BEAUTIFY_FLAG" val="#wm#"/>
  <p:tag name="KSO_WM_UNIT_DEFAULT_FONT" val="14;20;2"/>
  <p:tag name="KSO_WM_UNIT_BLOCK" val="0"/>
  <p:tag name="KSO_WM_UNIT_VALUE" val="90"/>
  <p:tag name="KSO_WM_UNIT_SHOW_EDIT_AREA_INDICATION" val="1"/>
  <p:tag name="KSO_WM_CHIP_GROUPID" val="5e6b05596848fb12bee65ac8"/>
  <p:tag name="KSO_WM_CHIP_XID" val="5e6b05596848fb12bee65aca"/>
  <p:tag name="KSO_WM_UNIT_DEC_AREA_ID" val="46ab471ebe5046c689d117c3ccfe512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954ebfd14f7b44f1888c8f9819c6029a"/>
  <p:tag name="KSO_WM_UNIT_TEXT_FILL_FORE_SCHEMECOLOR_INDEX_BRIGHTNESS" val="0.25"/>
  <p:tag name="KSO_WM_UNIT_TEXT_FILL_FORE_SCHEMECOLOR_INDEX" val="13"/>
  <p:tag name="KSO_WM_UNIT_TEXT_FILL_TYPE" val="1"/>
  <p:tag name="KSO_WM_TEMPLATE_ASSEMBLE_XID" val="606570524054ed1e2fb814c2"/>
  <p:tag name="KSO_WM_TEMPLATE_ASSEMBLE_GROUPID" val="606570524054ed1e2fb814c2"/>
</p:tagLst>
</file>

<file path=ppt/tags/tag33.xml><?xml version="1.0" encoding="utf-8"?>
<p:tagLst xmlns:p="http://schemas.openxmlformats.org/presentationml/2006/main">
  <p:tag name="KSO_WM_SLIDE_BACKGROUND_TYPE" val="general"/>
</p:tagLst>
</file>

<file path=ppt/tags/tag330.xml><?xml version="1.0" encoding="utf-8"?>
<p:tagLst xmlns:p="http://schemas.openxmlformats.org/presentationml/2006/main">
  <p:tag name="KSO_WM_UNIT_BLOCK" val="0"/>
  <p:tag name="KSO_WM_UNIT_DEC_AREA_ID" val="f727960068514fe6bbb27093305fb741"/>
  <p:tag name="KSO_WM_UNIT_HIGHLIGHT" val="0"/>
  <p:tag name="KSO_WM_UNIT_COMPATIBLE" val="0"/>
  <p:tag name="KSO_WM_UNIT_DIAGRAM_ISNUMVISUAL" val="0"/>
  <p:tag name="KSO_WM_UNIT_DIAGRAM_ISREFERUNIT" val="0"/>
  <p:tag name="KSO_WM_UNIT_TYPE" val="i"/>
  <p:tag name="KSO_WM_UNIT_INDEX" val="1"/>
  <p:tag name="KSO_WM_UNIT_ID" val="diagram20217069_1*i*1"/>
  <p:tag name="KSO_WM_TEMPLATE_CATEGORY" val="diagram"/>
  <p:tag name="KSO_WM_TEMPLATE_INDEX" val="20217069"/>
  <p:tag name="KSO_WM_UNIT_LAYERLEVEL" val="1"/>
  <p:tag name="KSO_WM_TAG_VERSION" val="1.0"/>
  <p:tag name="KSO_WM_BEAUTIFY_FLAG" val="#wm#"/>
  <p:tag name="KSO_WM_UNIT_SM_LIMIT_TYPE" val="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cfb27998712faa657a7af"/>
  <p:tag name="KSO_WM_CHIP_XID" val="5facfb27998712faa657a7b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
  <p:tag name="KSO_WM_TEMPLATE_ASSEMBLE_XID" val="606570524054ed1e2fb814c2"/>
  <p:tag name="KSO_WM_TEMPLATE_ASSEMBLE_GROUPID" val="606570524054ed1e2fb814c2"/>
</p:tagLst>
</file>

<file path=ppt/tags/tag331.xml><?xml version="1.0" encoding="utf-8"?>
<p:tagLst xmlns:p="http://schemas.openxmlformats.org/presentationml/2006/main">
  <p:tag name="KSO_WM_UNIT_VALUE" val="979*979"/>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diagram20216644_1*ζ_h_d*1_1_1"/>
  <p:tag name="KSO_WM_TEMPLATE_CATEGORY" val="diagram"/>
  <p:tag name="KSO_WM_TEMPLATE_INDEX" val="20216644"/>
  <p:tag name="KSO_WM_UNIT_LAYERLEVEL" val="1_1_1"/>
  <p:tag name="KSO_WM_TAG_VERSION" val="1.0"/>
  <p:tag name="KSO_WM_BEAUTIFY_FLAG" val="#wm#"/>
  <p:tag name="KSO_WM_UNIT_PICTURE_TOWARD" val="1"/>
  <p:tag name="KSO_WM_UNIT_PICTURE_DOCKSIDE" val="cb,rm,ct"/>
  <p:tag name="KSO_WM_UNIT_DIAGRAM_MODELTYPE" val="creativePicture"/>
  <p:tag name="KSO_WM_UNIT_USESOURCEFORMAT_APPLY" val="1"/>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
  <p:tag name="KSO_WM_UNIT_ID" val="diagram20216644_1*ζ_h_i*1_1_1"/>
  <p:tag name="KSO_WM_TEMPLATE_CATEGORY" val="diagram"/>
  <p:tag name="KSO_WM_TEMPLATE_INDEX" val="20216644"/>
  <p:tag name="KSO_WM_UNIT_LAYERLEVEL" val="1_1_1"/>
  <p:tag name="KSO_WM_TAG_VERSION" val="1.0"/>
  <p:tag name="KSO_WM_BEAUTIFY_FLAG" val="#wm#"/>
  <p:tag name="KSO_WM_UNIT_PICTURE_TOWARD" val="1"/>
  <p:tag name="KSO_WM_UNIT_PICTURE_DOCKSIDE" val="cb,rm,ct"/>
  <p:tag name="KSO_WM_UNIT_DIAGRAM_MODELTYPE" val="creativePicture"/>
  <p:tag name="KSO_WM_UNIT_USESOURCEFORMAT_APPLY" val="1"/>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ζ_h_i"/>
  <p:tag name="KSO_WM_UNIT_INDEX" val="1_1_2"/>
  <p:tag name="KSO_WM_UNIT_ID" val="diagram20216644_1*ζ_h_i*1_1_2"/>
  <p:tag name="KSO_WM_TEMPLATE_CATEGORY" val="diagram"/>
  <p:tag name="KSO_WM_TEMPLATE_INDEX" val="20216644"/>
  <p:tag name="KSO_WM_UNIT_LAYERLEVEL" val="1_1_1"/>
  <p:tag name="KSO_WM_TAG_VERSION" val="1.0"/>
  <p:tag name="KSO_WM_BEAUTIFY_FLAG" val="#wm#"/>
  <p:tag name="KSO_WM_UNIT_PICTURE_TOWARD" val="1"/>
  <p:tag name="KSO_WM_UNIT_PICTURE_DOCKSIDE" val="cb,rm,ct"/>
  <p:tag name="KSO_WM_UNIT_DIAGRAM_MODELTYPE" val="creativePicture"/>
  <p:tag name="KSO_WM_UNIT_USESOURCEFORMAT_APPLY" val="1"/>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ζ_h_i"/>
  <p:tag name="KSO_WM_UNIT_INDEX" val="1_1_3"/>
  <p:tag name="KSO_WM_UNIT_ID" val="diagram20216644_1*ζ_h_i*1_1_3"/>
  <p:tag name="KSO_WM_TEMPLATE_CATEGORY" val="diagram"/>
  <p:tag name="KSO_WM_TEMPLATE_INDEX" val="20216644"/>
  <p:tag name="KSO_WM_UNIT_LAYERLEVEL" val="1_1_1"/>
  <p:tag name="KSO_WM_TAG_VERSION" val="1.0"/>
  <p:tag name="KSO_WM_BEAUTIFY_FLAG" val="#wm#"/>
  <p:tag name="KSO_WM_UNIT_PICTURE_TOWARD" val="1"/>
  <p:tag name="KSO_WM_UNIT_PICTURE_DOCKSIDE" val="cb,rm,ct"/>
  <p:tag name="KSO_WM_UNIT_DIAGRAM_MODELTYPE" val="creativePicture"/>
  <p:tag name="KSO_WM_UNIT_USESOURCEFORMAT_APPLY" val="1"/>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6"/>
  <p:tag name="KSO_WM_UNIT_FILL_FORE_SCHEMECOLOR_INDEX_2" val="5"/>
  <p:tag name="KSO_WM_UNIT_FILL_FORE_SCHEMECOLOR_INDEX_2_POS" val="1"/>
  <p:tag name="KSO_WM_UNIT_FILL_FORE_SCHEMECOLOR_INDEX_2_TRANS" val="0"/>
  <p:tag name="KSO_WM_UNIT_FILL_GRADIENT_TYPE" val="0"/>
  <p:tag name="KSO_WM_UNIT_FILL_GRADIENT_ANGLE" val="120"/>
  <p:tag name="KSO_WM_UNIT_FILL_GRADIENT_Direction" val="-2"/>
  <p:tag name="KSO_WM_UNIT_FILL_TYPE" val="3"/>
  <p:tag name="KSO_WM_UNIT_TEXT_FILL_FORE_SCHEMECOLOR_INDEX_BRIGHTNESS" val="0"/>
  <p:tag name="KSO_WM_UNIT_TEXT_FILL_FORE_SCHEMECOLOR_INDEX" val="13"/>
  <p:tag name="KSO_WM_UNIT_TEXT_FILL_TYPE" val="1"/>
</p:tagLst>
</file>

<file path=ppt/tags/tag335.xml><?xml version="1.0" encoding="utf-8"?>
<p:tagLst xmlns:p="http://schemas.openxmlformats.org/presentationml/2006/main">
  <p:tag name="KSO_WM_UNIT_VALUE" val="783*783"/>
  <p:tag name="KSO_WM_UNIT_HIGHLIGHT" val="0"/>
  <p:tag name="KSO_WM_UNIT_COMPATIBLE" val="0"/>
  <p:tag name="KSO_WM_UNIT_DIAGRAM_ISNUMVISUAL" val="0"/>
  <p:tag name="KSO_WM_UNIT_DIAGRAM_ISREFERUNIT" val="0"/>
  <p:tag name="KSO_WM_DIAGRAM_GROUP_CODE" val="ζ1-1"/>
  <p:tag name="KSO_WM_UNIT_TYPE" val="ζ_h_d"/>
  <p:tag name="KSO_WM_UNIT_INDEX" val="1_1_2"/>
  <p:tag name="KSO_WM_UNIT_ID" val="diagram20216644_1*ζ_h_d*1_1_2"/>
  <p:tag name="KSO_WM_TEMPLATE_CATEGORY" val="diagram"/>
  <p:tag name="KSO_WM_TEMPLATE_INDEX" val="20216644"/>
  <p:tag name="KSO_WM_UNIT_LAYERLEVEL" val="1_1_1"/>
  <p:tag name="KSO_WM_TAG_VERSION" val="1.0"/>
  <p:tag name="KSO_WM_BEAUTIFY_FLAG" val="#wm#"/>
  <p:tag name="KSO_WM_UNIT_PICTURE_TOWARD" val="1"/>
  <p:tag name="KSO_WM_UNIT_PICTURE_DOCKSIDE" val="cb,rm,ct"/>
  <p:tag name="KSO_WM_UNIT_DIAGRAM_MODELTYPE" val="creativePicture"/>
  <p:tag name="KSO_WM_UNIT_USESOURCEFORMAT_APPLY" val="1"/>
</p:tagLst>
</file>

<file path=ppt/tags/tag336.xml><?xml version="1.0" encoding="utf-8"?>
<p:tagLst xmlns:p="http://schemas.openxmlformats.org/presentationml/2006/main">
  <p:tag name="KSO_WM_SLIDE_ID" val="diagram2021706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12*444"/>
  <p:tag name="KSO_WM_SLIDE_POSITION" val="0*48"/>
  <p:tag name="KSO_WM_TAG_VERSION" val="1.0"/>
  <p:tag name="KSO_WM_BEAUTIFY_FLAG" val="#wm#"/>
  <p:tag name="KSO_WM_TEMPLATE_CATEGORY" val="diagram"/>
  <p:tag name="KSO_WM_TEMPLATE_INDEX" val="20217069"/>
  <p:tag name="KSO_WM_SLIDE_LAYOUT" val="a_d_f"/>
  <p:tag name="KSO_WM_SLIDE_LAYOUT_CNT" val="1_1_1"/>
  <p:tag name="KSO_WM_SLIDE_BACKGROUND" val="[&quot;navigation&quot;]"/>
  <p:tag name="KSO_WM_SLIDE_RATIO" val="1.777778"/>
  <p:tag name="KSO_WM_SLIDE_CAN_ADD_NAVIGATION" val="1"/>
  <p:tag name="KSO_WM_SLIDE_LAYOUT_INFO" val="{&quot;direction&quot;:1,&quot;id&quot;:&quot;2021-04-01T16:16:05&quot;,&quot;maxSize&quot;:{&quot;size1&quot;:58.8},&quot;minSize&quot;:{&quot;size1&quot;:38.8},&quot;normalSize&quot;:{&quot;size1&quot;:43.95624999999999},&quot;subLayout&quot;:[{&quot;id&quot;:&quot;2021-04-01T16:16:05&quot;,&quot;maxSize&quot;:{&quot;size1&quot;:42.19968634711372},&quot;minSize&quot;:{&quot;size1&quot;:17.799686347113717},&quot;normalSize&quot;:{&quot;size1&quot;:35.26635301378039},&quot;subLayout&quot;:[{&quot;id&quot;:&quot;2021-04-01T16:16:05&quot;,&quot;margin&quot;:{&quot;bottom&quot;:1.2699999809265137,&quot;left&quot;:2.117000102996826,&quot;right&quot;:0.02600000612437725,&quot;top&quot;:1.6929999589920044},&quot;type&quot;:0},{&quot;id&quot;:&quot;2021-04-01T16:16:05&quot;,&quot;margin&quot;:{&quot;bottom&quot;:1.6929999589920044,&quot;left&quot;:2.117000102996826,&quot;right&quot;:0.02600000612437725,&quot;top&quot;:1.6929999589920044},&quot;type&quot;:0}],&quot;type&quot;:0},{&quot;id&quot;:&quot;2021-04-01T16:16:05&quot;,&quot;margin&quot;:{&quot;bottom&quot;:1.6929999589920044,&quot;left&quot;:1.6670000553131104,&quot;right&quot;:1.6929999589920044,&quot;top&quot;:1.6929999589920044},&quot;type&quot;:0}],&quot;type&quot;:0}"/>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fb27998712faa657a7b0"/>
  <p:tag name="KSO_WM_CHIP_FILLPROP" val="[[{&quot;text_align&quot;:&quot;cm&quot;,&quot;text_direction&quot;:&quot;horizontal&quot;,&quot;support_features&quot;:[&quot;creativepic&quot;],&quot;support_big_font&quot;:false,&quot;picture_toward&quot;:1,&quot;picture_dockside&quot;:[],&quot;fill_id&quot;:&quot;c63a7e4072264d37bb9fc2fc7696d2ba&quot;,&quot;fill_align&quot;:&quot;cm&quot;,&quot;chip_types&quot;:[&quot;picture&quot;]},{&quot;text_align&quot;:&quot;lt&quot;,&quot;text_direction&quot;:&quot;horizontal&quot;,&quot;support_big_font&quot;:false,&quot;picture_toward&quot;:0,&quot;picture_dockside&quot;:[],&quot;fill_id&quot;:&quot;5d35ed4a31e74ee7b109b4a5825bd3a1&quot;,&quot;fill_align&quot;:&quot;lt&quot;,&quot;chip_types&quot;:[&quot;header&quot;]},{&quot;text_align&quot;:&quot;lt&quot;,&quot;text_direction&quot;:&quot;horizontal&quot;,&quot;support_big_font&quot;:false,&quot;picture_toward&quot;:0,&quot;picture_dockside&quot;:[],&quot;fill_id&quot;:&quot;1b84d96436fd4949826b9d5ad09a53d4&quot;,&quot;fill_align&quot;:&quot;lt&quot;,&quot;chip_types&quot;:[&quot;text&quot;]}]]"/>
  <p:tag name="KSO_WM_CHIP_DECFILLPROP" val="[]"/>
  <p:tag name="KSO_WM_CHIP_GROUPID" val="5facfb27998712faa657a7af"/>
  <p:tag name="KSO_WM_SLIDE_BK_DARK_LIGHT" val="2"/>
  <p:tag name="KSO_WM_SLIDE_BACKGROUND_TYPE" val="general"/>
  <p:tag name="KSO_WM_SLIDE_SUPPORT_FEATURE_TYPE" val="8"/>
  <p:tag name="KSO_WM_TEMPLATE_ASSEMBLE_XID" val="606570524054ed1e2fb814c2"/>
  <p:tag name="KSO_WM_TEMPLATE_ASSEMBLE_GROUPID" val="606570524054ed1e2fb814c2"/>
</p:tagLst>
</file>

<file path=ppt/tags/tag337.xml><?xml version="1.0" encoding="utf-8"?>
<p:tagLst xmlns:p="http://schemas.openxmlformats.org/presentationml/2006/main">
  <p:tag name="KSO_WM_BEAUTIFY_FLAG" val="#wm#"/>
  <p:tag name="KSO_WM_TEMPLATE_CATEGORY" val="custom"/>
  <p:tag name="KSO_WM_TEMPLATE_INDEX" val="20202598"/>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4a2fb93cf2c144b6b6187f3201461454"/>
  <p:tag name="KSO_WM_UNIT_DECORATE_INFO" val=""/>
  <p:tag name="KSO_WM_UNIT_SM_LIMIT_TYPE" val=""/>
  <p:tag name="KSO_WM_CHIP_FILLAREA_FILL_RULE" val="{&quot;fill_align&quot;:&quot;cm&quot;,&quot;fill_effect&quot;:[],&quot;fill_mode&quot;:&quot;full&quot;,&quot;sacle_strategy&quot;:&quot;stretch&quot;}"/>
  <p:tag name="KSO_WM_ASSEMBLE_CHIP_INDEX" val="673cf85f80f94c33a98d406aac1b5378"/>
  <p:tag name="KSO_WM_SLIDE_BACKGROUND_TYPE" val="general"/>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d453d9ff14724e1582e928f1a42e8048"/>
  <p:tag name="KSO_WM_UNIT_DECORATE_INFO" val=""/>
  <p:tag name="KSO_WM_UNIT_SM_LIMIT_TYPE" val=""/>
  <p:tag name="KSO_WM_CHIP_FILLAREA_FILL_RULE" val="{&quot;fill_align&quot;:&quot;cm&quot;,&quot;fill_effect&quot;:[],&quot;fill_mode&quot;:&quot;full&quot;,&quot;sacle_strategy&quot;:&quot;stretch&quot;}"/>
  <p:tag name="KSO_WM_ASSEMBLE_CHIP_INDEX" val="45df1c5002934f41833d3ca185fb5e80"/>
  <p:tag name="KSO_WM_SLIDE_BACKGROUND_TYPE" val="general"/>
</p:tagLst>
</file>

<file path=ppt/tags/tag34.xml><?xml version="1.0" encoding="utf-8"?>
<p:tagLst xmlns:p="http://schemas.openxmlformats.org/presentationml/2006/main">
  <p:tag name="KSO_WM_SLIDE_BACKGROUND_TYPE" val="general"/>
</p:tagLst>
</file>

<file path=ppt/tags/tag340.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69_1*a*1"/>
  <p:tag name="KSO_WM_TEMPLATE_CATEGORY" val="diagram"/>
  <p:tag name="KSO_WM_TEMPLATE_INDEX" val="20217069"/>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7d34eee6f014901845657622b69ecd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88226f64087744e1a8841c51db8703b1"/>
  <p:tag name="KSO_WM_UNIT_TEXT_FILL_FORE_SCHEMECOLOR_INDEX_BRIGHTNESS" val="0"/>
  <p:tag name="KSO_WM_UNIT_TEXT_FILL_FORE_SCHEMECOLOR_INDEX" val="13"/>
  <p:tag name="KSO_WM_UNIT_TEXT_FILL_TYPE" val="1"/>
  <p:tag name="KSO_WM_TEMPLATE_ASSEMBLE_XID" val="606570524054ed1e2fb814c2"/>
  <p:tag name="KSO_WM_TEMPLATE_ASSEMBLE_GROUPID" val="606570524054ed1e2fb814c2"/>
</p:tagLst>
</file>

<file path=ppt/tags/tag34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69_1*f*1"/>
  <p:tag name="KSO_WM_TEMPLATE_CATEGORY" val="diagram"/>
  <p:tag name="KSO_WM_TEMPLATE_INDEX" val="20217069"/>
  <p:tag name="KSO_WM_UNIT_LAYERLEVEL" val="1"/>
  <p:tag name="KSO_WM_TAG_VERSION" val="1.0"/>
  <p:tag name="KSO_WM_BEAUTIFY_FLAG" val="#wm#"/>
  <p:tag name="KSO_WM_UNIT_DEFAULT_FONT" val="14;20;2"/>
  <p:tag name="KSO_WM_UNIT_BLOCK" val="0"/>
  <p:tag name="KSO_WM_UNIT_VALUE" val="90"/>
  <p:tag name="KSO_WM_UNIT_SHOW_EDIT_AREA_INDICATION" val="1"/>
  <p:tag name="KSO_WM_CHIP_GROUPID" val="5e6b05596848fb12bee65ac8"/>
  <p:tag name="KSO_WM_CHIP_XID" val="5e6b05596848fb12bee65aca"/>
  <p:tag name="KSO_WM_UNIT_DEC_AREA_ID" val="46ab471ebe5046c689d117c3ccfe512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954ebfd14f7b44f1888c8f9819c6029a"/>
  <p:tag name="KSO_WM_UNIT_TEXT_FILL_FORE_SCHEMECOLOR_INDEX_BRIGHTNESS" val="0.25"/>
  <p:tag name="KSO_WM_UNIT_TEXT_FILL_FORE_SCHEMECOLOR_INDEX" val="13"/>
  <p:tag name="KSO_WM_UNIT_TEXT_FILL_TYPE" val="1"/>
  <p:tag name="KSO_WM_TEMPLATE_ASSEMBLE_XID" val="606570524054ed1e2fb814c2"/>
  <p:tag name="KSO_WM_TEMPLATE_ASSEMBLE_GROUPID" val="606570524054ed1e2fb814c2"/>
</p:tagLst>
</file>

<file path=ppt/tags/tag342.xml><?xml version="1.0" encoding="utf-8"?>
<p:tagLst xmlns:p="http://schemas.openxmlformats.org/presentationml/2006/main">
  <p:tag name="KSO_WM_UNIT_BLOCK" val="0"/>
  <p:tag name="KSO_WM_UNIT_DEC_AREA_ID" val="f727960068514fe6bbb27093305fb741"/>
  <p:tag name="KSO_WM_UNIT_HIGHLIGHT" val="0"/>
  <p:tag name="KSO_WM_UNIT_COMPATIBLE" val="0"/>
  <p:tag name="KSO_WM_UNIT_DIAGRAM_ISNUMVISUAL" val="0"/>
  <p:tag name="KSO_WM_UNIT_DIAGRAM_ISREFERUNIT" val="0"/>
  <p:tag name="KSO_WM_UNIT_TYPE" val="i"/>
  <p:tag name="KSO_WM_UNIT_INDEX" val="1"/>
  <p:tag name="KSO_WM_UNIT_ID" val="diagram20217069_1*i*1"/>
  <p:tag name="KSO_WM_TEMPLATE_CATEGORY" val="diagram"/>
  <p:tag name="KSO_WM_TEMPLATE_INDEX" val="20217069"/>
  <p:tag name="KSO_WM_UNIT_LAYERLEVEL" val="1"/>
  <p:tag name="KSO_WM_TAG_VERSION" val="1.0"/>
  <p:tag name="KSO_WM_BEAUTIFY_FLAG" val="#wm#"/>
  <p:tag name="KSO_WM_UNIT_SM_LIMIT_TYPE" val="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cfb27998712faa657a7af"/>
  <p:tag name="KSO_WM_CHIP_XID" val="5facfb27998712faa657a7b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
  <p:tag name="KSO_WM_TEMPLATE_ASSEMBLE_XID" val="606570524054ed1e2fb814c2"/>
  <p:tag name="KSO_WM_TEMPLATE_ASSEMBLE_GROUPID" val="606570524054ed1e2fb814c2"/>
</p:tagLst>
</file>

<file path=ppt/tags/tag343.xml><?xml version="1.0" encoding="utf-8"?>
<p:tagLst xmlns:p="http://schemas.openxmlformats.org/presentationml/2006/main">
  <p:tag name="KSO_WM_SLIDE_ID" val="diagram2021706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12*444"/>
  <p:tag name="KSO_WM_SLIDE_POSITION" val="0*48"/>
  <p:tag name="KSO_WM_TAG_VERSION" val="1.0"/>
  <p:tag name="KSO_WM_BEAUTIFY_FLAG" val="#wm#"/>
  <p:tag name="KSO_WM_TEMPLATE_CATEGORY" val="diagram"/>
  <p:tag name="KSO_WM_TEMPLATE_INDEX" val="20217069"/>
  <p:tag name="KSO_WM_SLIDE_LAYOUT" val="a_d_f"/>
  <p:tag name="KSO_WM_SLIDE_LAYOUT_CNT" val="1_1_1"/>
  <p:tag name="KSO_WM_SLIDE_BACKGROUND" val="[&quot;navigation&quot;]"/>
  <p:tag name="KSO_WM_SLIDE_RATIO" val="1.777778"/>
  <p:tag name="KSO_WM_SLIDE_CAN_ADD_NAVIGATION" val="1"/>
  <p:tag name="KSO_WM_SLIDE_LAYOUT_INFO" val="{&quot;direction&quot;:1,&quot;id&quot;:&quot;2021-04-01T16:16:05&quot;,&quot;maxSize&quot;:{&quot;size1&quot;:58.8},&quot;minSize&quot;:{&quot;size1&quot;:38.8},&quot;normalSize&quot;:{&quot;size1&quot;:45.67499999999999},&quot;subLayout&quot;:[{&quot;id&quot;:&quot;2021-04-01T16:16:05&quot;,&quot;maxSize&quot;:{&quot;size1&quot;:42.19968634711372},&quot;minSize&quot;:{&quot;size1&quot;:17.799686347113717},&quot;normalSize&quot;:{&quot;size1&quot;:35.26635301378039},&quot;subLayout&quot;:[{&quot;id&quot;:&quot;2021-04-01T16:16:05&quot;,&quot;margin&quot;:{&quot;bottom&quot;:1.2699999809265137,&quot;left&quot;:2.117000102996826,&quot;right&quot;:0.02600000612437725,&quot;top&quot;:1.6929999589920044},&quot;type&quot;:0},{&quot;id&quot;:&quot;2021-04-01T16:16:05&quot;,&quot;margin&quot;:{&quot;bottom&quot;:1.6929999589920044,&quot;left&quot;:2.117000102996826,&quot;right&quot;:0.02600000612437725,&quot;top&quot;:1.6929999589920044},&quot;type&quot;:0}],&quot;type&quot;:0},{&quot;id&quot;:&quot;2021-04-01T16:16:05&quot;,&quot;margin&quot;:{&quot;bottom&quot;:1.6929999589920044,&quot;left&quot;:1.6670000553131104,&quot;right&quot;:1.6929999589920044,&quot;top&quot;:1.6929999589920044},&quot;type&quot;:0}],&quot;type&quot;:0}"/>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fb27998712faa657a7b0"/>
  <p:tag name="KSO_WM_CHIP_FILLPROP" val="[[{&quot;text_align&quot;:&quot;cm&quot;,&quot;text_direction&quot;:&quot;horizontal&quot;,&quot;support_features&quot;:[&quot;creativepic&quot;],&quot;support_big_font&quot;:false,&quot;picture_toward&quot;:1,&quot;picture_dockside&quot;:[],&quot;fill_id&quot;:&quot;c63a7e4072264d37bb9fc2fc7696d2ba&quot;,&quot;fill_align&quot;:&quot;cm&quot;,&quot;chip_types&quot;:[&quot;picture&quot;]},{&quot;text_align&quot;:&quot;lt&quot;,&quot;text_direction&quot;:&quot;horizontal&quot;,&quot;support_big_font&quot;:false,&quot;picture_toward&quot;:0,&quot;picture_dockside&quot;:[],&quot;fill_id&quot;:&quot;5d35ed4a31e74ee7b109b4a5825bd3a1&quot;,&quot;fill_align&quot;:&quot;lt&quot;,&quot;chip_types&quot;:[&quot;header&quot;]},{&quot;text_align&quot;:&quot;lt&quot;,&quot;text_direction&quot;:&quot;horizontal&quot;,&quot;support_big_font&quot;:false,&quot;picture_toward&quot;:0,&quot;picture_dockside&quot;:[],&quot;fill_id&quot;:&quot;1b84d96436fd4949826b9d5ad09a53d4&quot;,&quot;fill_align&quot;:&quot;lt&quot;,&quot;chip_types&quot;:[&quot;text&quot;]}]]"/>
  <p:tag name="KSO_WM_CHIP_DECFILLPROP" val="[]"/>
  <p:tag name="KSO_WM_CHIP_GROUPID" val="5facfb27998712faa657a7af"/>
  <p:tag name="KSO_WM_SLIDE_BK_DARK_LIGHT" val="2"/>
  <p:tag name="KSO_WM_SLIDE_BACKGROUND_TYPE" val="general"/>
  <p:tag name="KSO_WM_SLIDE_SUPPORT_FEATURE_TYPE" val="8"/>
  <p:tag name="KSO_WM_TEMPLATE_ASSEMBLE_XID" val="606570524054ed1e2fb814c2"/>
  <p:tag name="KSO_WM_TEMPLATE_ASSEMBLE_GROUPID" val="606570524054ed1e2fb814c2"/>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4a2fb93cf2c144b6b6187f3201461454"/>
  <p:tag name="KSO_WM_UNIT_DECORATE_INFO" val=""/>
  <p:tag name="KSO_WM_UNIT_SM_LIMIT_TYPE" val=""/>
  <p:tag name="KSO_WM_CHIP_FILLAREA_FILL_RULE" val="{&quot;fill_align&quot;:&quot;cm&quot;,&quot;fill_effect&quot;:[],&quot;fill_mode&quot;:&quot;full&quot;,&quot;sacle_strategy&quot;:&quot;stretch&quot;}"/>
  <p:tag name="KSO_WM_ASSEMBLE_CHIP_INDEX" val="673cf85f80f94c33a98d406aac1b5378"/>
  <p:tag name="KSO_WM_SLIDE_BACKGROUND_TYPE" val="general"/>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d453d9ff14724e1582e928f1a42e8048"/>
  <p:tag name="KSO_WM_UNIT_DECORATE_INFO" val=""/>
  <p:tag name="KSO_WM_UNIT_SM_LIMIT_TYPE" val=""/>
  <p:tag name="KSO_WM_CHIP_FILLAREA_FILL_RULE" val="{&quot;fill_align&quot;:&quot;cm&quot;,&quot;fill_effect&quot;:[],&quot;fill_mode&quot;:&quot;full&quot;,&quot;sacle_strategy&quot;:&quot;stretch&quot;}"/>
  <p:tag name="KSO_WM_ASSEMBLE_CHIP_INDEX" val="45df1c5002934f41833d3ca185fb5e80"/>
  <p:tag name="KSO_WM_SLIDE_BACKGROUND_TYPE" val="general"/>
</p:tagLst>
</file>

<file path=ppt/tags/tag346.xml><?xml version="1.0" encoding="utf-8"?>
<p:tagLst xmlns:p="http://schemas.openxmlformats.org/presentationml/2006/main">
  <p:tag name="KSO_WM_UNIT_BLOCK" val="0"/>
  <p:tag name="KSO_WM_UNIT_DEC_AREA_ID" val="f727960068514fe6bbb27093305fb741"/>
  <p:tag name="KSO_WM_UNIT_HIGHLIGHT" val="0"/>
  <p:tag name="KSO_WM_UNIT_COMPATIBLE" val="0"/>
  <p:tag name="KSO_WM_UNIT_DIAGRAM_ISNUMVISUAL" val="0"/>
  <p:tag name="KSO_WM_UNIT_DIAGRAM_ISREFERUNIT" val="0"/>
  <p:tag name="KSO_WM_UNIT_TYPE" val="i"/>
  <p:tag name="KSO_WM_UNIT_INDEX" val="1"/>
  <p:tag name="KSO_WM_UNIT_ID" val="diagram20217069_1*i*1"/>
  <p:tag name="KSO_WM_TEMPLATE_CATEGORY" val="diagram"/>
  <p:tag name="KSO_WM_TEMPLATE_INDEX" val="20217069"/>
  <p:tag name="KSO_WM_UNIT_LAYERLEVEL" val="1"/>
  <p:tag name="KSO_WM_TAG_VERSION" val="1.0"/>
  <p:tag name="KSO_WM_BEAUTIFY_FLAG" val="#wm#"/>
  <p:tag name="KSO_WM_UNIT_SM_LIMIT_TYPE" val="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cfb27998712faa657a7af"/>
  <p:tag name="KSO_WM_CHIP_XID" val="5facfb27998712faa657a7b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
  <p:tag name="KSO_WM_TEMPLATE_ASSEMBLE_XID" val="606570524054ed1e2fb814c2"/>
  <p:tag name="KSO_WM_TEMPLATE_ASSEMBLE_GROUPID" val="606570524054ed1e2fb814c2"/>
</p:tagLst>
</file>

<file path=ppt/tags/tag347.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69_1*a*1"/>
  <p:tag name="KSO_WM_TEMPLATE_CATEGORY" val="diagram"/>
  <p:tag name="KSO_WM_TEMPLATE_INDEX" val="20217069"/>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7d34eee6f014901845657622b69ecd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88226f64087744e1a8841c51db8703b1"/>
  <p:tag name="KSO_WM_UNIT_TEXT_FILL_FORE_SCHEMECOLOR_INDEX_BRIGHTNESS" val="0"/>
  <p:tag name="KSO_WM_UNIT_TEXT_FILL_FORE_SCHEMECOLOR_INDEX" val="13"/>
  <p:tag name="KSO_WM_UNIT_TEXT_FILL_TYPE" val="1"/>
  <p:tag name="KSO_WM_TEMPLATE_ASSEMBLE_XID" val="606570524054ed1e2fb814c2"/>
  <p:tag name="KSO_WM_TEMPLATE_ASSEMBLE_GROUPID" val="606570524054ed1e2fb814c2"/>
</p:tagLst>
</file>

<file path=ppt/tags/tag348.xml><?xml version="1.0" encoding="utf-8"?>
<p:tagLst xmlns:p="http://schemas.openxmlformats.org/presentationml/2006/main">
  <p:tag name="KSO_WM_SLIDE_ID" val="diagram2021706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12*444"/>
  <p:tag name="KSO_WM_SLIDE_POSITION" val="0*48"/>
  <p:tag name="KSO_WM_TAG_VERSION" val="1.0"/>
  <p:tag name="KSO_WM_BEAUTIFY_FLAG" val="#wm#"/>
  <p:tag name="KSO_WM_TEMPLATE_CATEGORY" val="diagram"/>
  <p:tag name="KSO_WM_TEMPLATE_INDEX" val="20217069"/>
  <p:tag name="KSO_WM_SLIDE_LAYOUT" val="a_d_f"/>
  <p:tag name="KSO_WM_SLIDE_LAYOUT_CNT" val="1_1_1"/>
  <p:tag name="KSO_WM_SLIDE_BACKGROUND" val="[&quot;navigation&quot;]"/>
  <p:tag name="KSO_WM_SLIDE_RATIO" val="1.777778"/>
  <p:tag name="KSO_WM_SLIDE_CAN_ADD_NAVIGATION" val="1"/>
  <p:tag name="KSO_WM_SLIDE_LAYOUT_INFO" val="{&quot;direction&quot;:1,&quot;id&quot;:&quot;2021-04-01T16:16:05&quot;,&quot;maxSize&quot;:{&quot;size1&quot;:58.8},&quot;minSize&quot;:{&quot;size1&quot;:38.8},&quot;normalSize&quot;:{&quot;size1&quot;:45.67499999999999},&quot;subLayout&quot;:[{&quot;id&quot;:&quot;2021-04-01T16:16:05&quot;,&quot;maxSize&quot;:{&quot;size1&quot;:42.19968634711372},&quot;minSize&quot;:{&quot;size1&quot;:17.799686347113717},&quot;normalSize&quot;:{&quot;size1&quot;:35.26635301378039},&quot;subLayout&quot;:[{&quot;id&quot;:&quot;2021-04-01T16:16:05&quot;,&quot;margin&quot;:{&quot;bottom&quot;:1.2699999809265137,&quot;left&quot;:2.117000102996826,&quot;right&quot;:0.02600000612437725,&quot;top&quot;:1.6929999589920044},&quot;type&quot;:0},{&quot;id&quot;:&quot;2021-04-01T16:16:05&quot;,&quot;margin&quot;:{&quot;bottom&quot;:1.6929999589920044,&quot;left&quot;:2.117000102996826,&quot;right&quot;:0.02600000612437725,&quot;top&quot;:1.6929999589920044},&quot;type&quot;:0}],&quot;type&quot;:0},{&quot;id&quot;:&quot;2021-04-01T16:16:05&quot;,&quot;margin&quot;:{&quot;bottom&quot;:1.6929999589920044,&quot;left&quot;:1.6670000553131104,&quot;right&quot;:1.6929999589920044,&quot;top&quot;:1.6929999589920044},&quot;type&quot;:0}],&quot;type&quot;:0}"/>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fb27998712faa657a7b0"/>
  <p:tag name="KSO_WM_CHIP_FILLPROP" val="[[{&quot;text_align&quot;:&quot;cm&quot;,&quot;text_direction&quot;:&quot;horizontal&quot;,&quot;support_features&quot;:[&quot;creativepic&quot;],&quot;support_big_font&quot;:false,&quot;picture_toward&quot;:1,&quot;picture_dockside&quot;:[],&quot;fill_id&quot;:&quot;c63a7e4072264d37bb9fc2fc7696d2ba&quot;,&quot;fill_align&quot;:&quot;cm&quot;,&quot;chip_types&quot;:[&quot;picture&quot;]},{&quot;text_align&quot;:&quot;lt&quot;,&quot;text_direction&quot;:&quot;horizontal&quot;,&quot;support_big_font&quot;:false,&quot;picture_toward&quot;:0,&quot;picture_dockside&quot;:[],&quot;fill_id&quot;:&quot;5d35ed4a31e74ee7b109b4a5825bd3a1&quot;,&quot;fill_align&quot;:&quot;lt&quot;,&quot;chip_types&quot;:[&quot;header&quot;]},{&quot;text_align&quot;:&quot;lt&quot;,&quot;text_direction&quot;:&quot;horizontal&quot;,&quot;support_big_font&quot;:false,&quot;picture_toward&quot;:0,&quot;picture_dockside&quot;:[],&quot;fill_id&quot;:&quot;1b84d96436fd4949826b9d5ad09a53d4&quot;,&quot;fill_align&quot;:&quot;lt&quot;,&quot;chip_types&quot;:[&quot;text&quot;]}]]"/>
  <p:tag name="KSO_WM_CHIP_DECFILLPROP" val="[]"/>
  <p:tag name="KSO_WM_CHIP_GROUPID" val="5facfb27998712faa657a7af"/>
  <p:tag name="KSO_WM_SLIDE_BK_DARK_LIGHT" val="2"/>
  <p:tag name="KSO_WM_SLIDE_BACKGROUND_TYPE" val="general"/>
  <p:tag name="KSO_WM_SLIDE_SUPPORT_FEATURE_TYPE" val="8"/>
  <p:tag name="KSO_WM_TEMPLATE_ASSEMBLE_XID" val="606570524054ed1e2fb814c2"/>
  <p:tag name="KSO_WM_TEMPLATE_ASSEMBLE_GROUPID" val="606570524054ed1e2fb814c2"/>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4a2fb93cf2c144b6b6187f3201461454"/>
  <p:tag name="KSO_WM_UNIT_DECORATE_INFO" val=""/>
  <p:tag name="KSO_WM_UNIT_SM_LIMIT_TYPE" val=""/>
  <p:tag name="KSO_WM_CHIP_FILLAREA_FILL_RULE" val="{&quot;fill_align&quot;:&quot;cm&quot;,&quot;fill_effect&quot;:[],&quot;fill_mode&quot;:&quot;full&quot;,&quot;sacle_strategy&quot;:&quot;stretch&quot;}"/>
  <p:tag name="KSO_WM_ASSEMBLE_CHIP_INDEX" val="673cf85f80f94c33a98d406aac1b5378"/>
  <p:tag name="KSO_WM_SLIDE_BACKGROUND_TYPE" val="general"/>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98_5*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c"/>
  <p:tag name="KSO_WM_UNIT_DEC_AREA_ID" val="eecaf0dd98754f1ca07dfc198715ec47"/>
  <p:tag name="KSO_WM_UNIT_DECORATE_INFO" val=""/>
  <p:tag name="KSO_WM_UNIT_SM_LIMIT_TYPE" val=""/>
  <p:tag name="KSO_WM_CHIP_FILLAREA_FILL_RULE" val="{&quot;fill_align&quot;:&quot;cm&quot;,&quot;fill_effect&quot;:[],&quot;fill_mode&quot;:&quot;full&quot;,&quot;sacle_strategy&quot;:&quot;stretch&quot;}"/>
  <p:tag name="KSO_WM_ASSEMBLE_CHIP_INDEX" val="73e8ef96cb814b319014c884d0f2474c"/>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d453d9ff14724e1582e928f1a42e8048"/>
  <p:tag name="KSO_WM_UNIT_DECORATE_INFO" val=""/>
  <p:tag name="KSO_WM_UNIT_SM_LIMIT_TYPE" val=""/>
  <p:tag name="KSO_WM_CHIP_FILLAREA_FILL_RULE" val="{&quot;fill_align&quot;:&quot;cm&quot;,&quot;fill_effect&quot;:[],&quot;fill_mode&quot;:&quot;full&quot;,&quot;sacle_strategy&quot;:&quot;stretch&quot;}"/>
  <p:tag name="KSO_WM_ASSEMBLE_CHIP_INDEX" val="45df1c5002934f41833d3ca185fb5e80"/>
  <p:tag name="KSO_WM_SLIDE_BACKGROUND_TYPE" val="general"/>
</p:tagLst>
</file>

<file path=ppt/tags/tag351.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69_1*a*1"/>
  <p:tag name="KSO_WM_TEMPLATE_CATEGORY" val="diagram"/>
  <p:tag name="KSO_WM_TEMPLATE_INDEX" val="20217069"/>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7d34eee6f014901845657622b69ecd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88226f64087744e1a8841c51db8703b1"/>
  <p:tag name="KSO_WM_UNIT_TEXT_FILL_FORE_SCHEMECOLOR_INDEX_BRIGHTNESS" val="0"/>
  <p:tag name="KSO_WM_UNIT_TEXT_FILL_FORE_SCHEMECOLOR_INDEX" val="13"/>
  <p:tag name="KSO_WM_UNIT_TEXT_FILL_TYPE" val="1"/>
  <p:tag name="KSO_WM_TEMPLATE_ASSEMBLE_XID" val="606570524054ed1e2fb814c2"/>
  <p:tag name="KSO_WM_TEMPLATE_ASSEMBLE_GROUPID" val="606570524054ed1e2fb814c2"/>
</p:tagLst>
</file>

<file path=ppt/tags/tag35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69_1*f*1"/>
  <p:tag name="KSO_WM_TEMPLATE_CATEGORY" val="diagram"/>
  <p:tag name="KSO_WM_TEMPLATE_INDEX" val="20217069"/>
  <p:tag name="KSO_WM_UNIT_LAYERLEVEL" val="1"/>
  <p:tag name="KSO_WM_TAG_VERSION" val="1.0"/>
  <p:tag name="KSO_WM_BEAUTIFY_FLAG" val="#wm#"/>
  <p:tag name="KSO_WM_UNIT_DEFAULT_FONT" val="14;20;2"/>
  <p:tag name="KSO_WM_UNIT_BLOCK" val="0"/>
  <p:tag name="KSO_WM_UNIT_VALUE" val="90"/>
  <p:tag name="KSO_WM_UNIT_SHOW_EDIT_AREA_INDICATION" val="1"/>
  <p:tag name="KSO_WM_CHIP_GROUPID" val="5e6b05596848fb12bee65ac8"/>
  <p:tag name="KSO_WM_CHIP_XID" val="5e6b05596848fb12bee65aca"/>
  <p:tag name="KSO_WM_UNIT_DEC_AREA_ID" val="46ab471ebe5046c689d117c3ccfe512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954ebfd14f7b44f1888c8f9819c6029a"/>
  <p:tag name="KSO_WM_UNIT_TEXT_FILL_FORE_SCHEMECOLOR_INDEX_BRIGHTNESS" val="0.25"/>
  <p:tag name="KSO_WM_UNIT_TEXT_FILL_FORE_SCHEMECOLOR_INDEX" val="13"/>
  <p:tag name="KSO_WM_UNIT_TEXT_FILL_TYPE" val="1"/>
  <p:tag name="KSO_WM_TEMPLATE_ASSEMBLE_XID" val="606570524054ed1e2fb814c2"/>
  <p:tag name="KSO_WM_TEMPLATE_ASSEMBLE_GROUPID" val="606570524054ed1e2fb814c2"/>
</p:tagLst>
</file>

<file path=ppt/tags/tag353.xml><?xml version="1.0" encoding="utf-8"?>
<p:tagLst xmlns:p="http://schemas.openxmlformats.org/presentationml/2006/main">
  <p:tag name="KSO_WM_UNIT_BLOCK" val="0"/>
  <p:tag name="KSO_WM_UNIT_DEC_AREA_ID" val="f727960068514fe6bbb27093305fb741"/>
  <p:tag name="KSO_WM_UNIT_HIGHLIGHT" val="0"/>
  <p:tag name="KSO_WM_UNIT_COMPATIBLE" val="0"/>
  <p:tag name="KSO_WM_UNIT_DIAGRAM_ISNUMVISUAL" val="0"/>
  <p:tag name="KSO_WM_UNIT_DIAGRAM_ISREFERUNIT" val="0"/>
  <p:tag name="KSO_WM_UNIT_TYPE" val="i"/>
  <p:tag name="KSO_WM_UNIT_INDEX" val="1"/>
  <p:tag name="KSO_WM_UNIT_ID" val="diagram20217069_1*i*1"/>
  <p:tag name="KSO_WM_TEMPLATE_CATEGORY" val="diagram"/>
  <p:tag name="KSO_WM_TEMPLATE_INDEX" val="20217069"/>
  <p:tag name="KSO_WM_UNIT_LAYERLEVEL" val="1"/>
  <p:tag name="KSO_WM_TAG_VERSION" val="1.0"/>
  <p:tag name="KSO_WM_BEAUTIFY_FLAG" val="#wm#"/>
  <p:tag name="KSO_WM_UNIT_SM_LIMIT_TYPE" val="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cfb27998712faa657a7af"/>
  <p:tag name="KSO_WM_CHIP_XID" val="5facfb27998712faa657a7b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
  <p:tag name="KSO_WM_TEMPLATE_ASSEMBLE_XID" val="606570524054ed1e2fb814c2"/>
  <p:tag name="KSO_WM_TEMPLATE_ASSEMBLE_GROUPID" val="606570524054ed1e2fb814c2"/>
</p:tagLst>
</file>

<file path=ppt/tags/tag354.xml><?xml version="1.0" encoding="utf-8"?>
<p:tagLst xmlns:p="http://schemas.openxmlformats.org/presentationml/2006/main">
  <p:tag name="KSO_WM_SLIDE_ID" val="diagram2021706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12*444"/>
  <p:tag name="KSO_WM_SLIDE_POSITION" val="0*48"/>
  <p:tag name="KSO_WM_TAG_VERSION" val="1.0"/>
  <p:tag name="KSO_WM_BEAUTIFY_FLAG" val="#wm#"/>
  <p:tag name="KSO_WM_TEMPLATE_CATEGORY" val="diagram"/>
  <p:tag name="KSO_WM_TEMPLATE_INDEX" val="20217069"/>
  <p:tag name="KSO_WM_SLIDE_LAYOUT" val="a_d_f"/>
  <p:tag name="KSO_WM_SLIDE_LAYOUT_CNT" val="1_1_1"/>
  <p:tag name="KSO_WM_SLIDE_BACKGROUND" val="[&quot;navigation&quot;]"/>
  <p:tag name="KSO_WM_SLIDE_RATIO" val="1.777778"/>
  <p:tag name="KSO_WM_SLIDE_CAN_ADD_NAVIGATION" val="1"/>
  <p:tag name="KSO_WM_SLIDE_LAYOUT_INFO" val="{&quot;direction&quot;:1,&quot;id&quot;:&quot;2021-04-01T16:16:05&quot;,&quot;maxSize&quot;:{&quot;size1&quot;:58.8},&quot;minSize&quot;:{&quot;size1&quot;:38.8},&quot;normalSize&quot;:{&quot;size1&quot;:45.67499999999999},&quot;subLayout&quot;:[{&quot;id&quot;:&quot;2021-04-01T16:16:05&quot;,&quot;maxSize&quot;:{&quot;size1&quot;:42.19968634711372},&quot;minSize&quot;:{&quot;size1&quot;:17.799686347113717},&quot;normalSize&quot;:{&quot;size1&quot;:35.26635301378039},&quot;subLayout&quot;:[{&quot;id&quot;:&quot;2021-04-01T16:16:05&quot;,&quot;margin&quot;:{&quot;bottom&quot;:1.2699999809265137,&quot;left&quot;:2.117000102996826,&quot;right&quot;:0.02600000612437725,&quot;top&quot;:1.6929999589920044},&quot;type&quot;:0},{&quot;id&quot;:&quot;2021-04-01T16:16:05&quot;,&quot;margin&quot;:{&quot;bottom&quot;:1.6929999589920044,&quot;left&quot;:2.117000102996826,&quot;right&quot;:0.02600000612437725,&quot;top&quot;:1.6929999589920044},&quot;type&quot;:0}],&quot;type&quot;:0},{&quot;id&quot;:&quot;2021-04-01T16:16:05&quot;,&quot;margin&quot;:{&quot;bottom&quot;:1.6929999589920044,&quot;left&quot;:1.6670000553131104,&quot;right&quot;:1.6929999589920044,&quot;top&quot;:1.6929999589920044},&quot;type&quot;:0}],&quot;type&quot;:0}"/>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fb27998712faa657a7b0"/>
  <p:tag name="KSO_WM_CHIP_FILLPROP" val="[[{&quot;text_align&quot;:&quot;cm&quot;,&quot;text_direction&quot;:&quot;horizontal&quot;,&quot;support_features&quot;:[&quot;creativepic&quot;],&quot;support_big_font&quot;:false,&quot;picture_toward&quot;:1,&quot;picture_dockside&quot;:[],&quot;fill_id&quot;:&quot;c63a7e4072264d37bb9fc2fc7696d2ba&quot;,&quot;fill_align&quot;:&quot;cm&quot;,&quot;chip_types&quot;:[&quot;picture&quot;]},{&quot;text_align&quot;:&quot;lt&quot;,&quot;text_direction&quot;:&quot;horizontal&quot;,&quot;support_big_font&quot;:false,&quot;picture_toward&quot;:0,&quot;picture_dockside&quot;:[],&quot;fill_id&quot;:&quot;5d35ed4a31e74ee7b109b4a5825bd3a1&quot;,&quot;fill_align&quot;:&quot;lt&quot;,&quot;chip_types&quot;:[&quot;header&quot;]},{&quot;text_align&quot;:&quot;lt&quot;,&quot;text_direction&quot;:&quot;horizontal&quot;,&quot;support_big_font&quot;:false,&quot;picture_toward&quot;:0,&quot;picture_dockside&quot;:[],&quot;fill_id&quot;:&quot;1b84d96436fd4949826b9d5ad09a53d4&quot;,&quot;fill_align&quot;:&quot;lt&quot;,&quot;chip_types&quot;:[&quot;text&quot;]}]]"/>
  <p:tag name="KSO_WM_CHIP_DECFILLPROP" val="[]"/>
  <p:tag name="KSO_WM_CHIP_GROUPID" val="5facfb27998712faa657a7af"/>
  <p:tag name="KSO_WM_SLIDE_BK_DARK_LIGHT" val="2"/>
  <p:tag name="KSO_WM_SLIDE_BACKGROUND_TYPE" val="general"/>
  <p:tag name="KSO_WM_SLIDE_SUPPORT_FEATURE_TYPE" val="8"/>
  <p:tag name="KSO_WM_TEMPLATE_ASSEMBLE_XID" val="606570524054ed1e2fb814c2"/>
  <p:tag name="KSO_WM_TEMPLATE_ASSEMBLE_GROUPID" val="606570524054ed1e2fb814c2"/>
</p:tagLst>
</file>

<file path=ppt/tags/tag355.xml><?xml version="1.0" encoding="utf-8"?>
<p:tagLst xmlns:p="http://schemas.openxmlformats.org/presentationml/2006/main">
  <p:tag name="KSO_WM_BEAUTIFY_FLAG" val="#wm#"/>
  <p:tag name="KSO_WM_TEMPLATE_CATEGORY" val="custom"/>
  <p:tag name="KSO_WM_TEMPLATE_INDEX" val="20202598"/>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4a2fb93cf2c144b6b6187f3201461454"/>
  <p:tag name="KSO_WM_UNIT_DECORATE_INFO" val=""/>
  <p:tag name="KSO_WM_UNIT_SM_LIMIT_TYPE" val=""/>
  <p:tag name="KSO_WM_CHIP_FILLAREA_FILL_RULE" val="{&quot;fill_align&quot;:&quot;cm&quot;,&quot;fill_effect&quot;:[],&quot;fill_mode&quot;:&quot;full&quot;,&quot;sacle_strategy&quot;:&quot;stretch&quot;}"/>
  <p:tag name="KSO_WM_ASSEMBLE_CHIP_INDEX" val="673cf85f80f94c33a98d406aac1b5378"/>
  <p:tag name="KSO_WM_SLIDE_BACKGROUND_TYPE" val="general"/>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d453d9ff14724e1582e928f1a42e8048"/>
  <p:tag name="KSO_WM_UNIT_DECORATE_INFO" val=""/>
  <p:tag name="KSO_WM_UNIT_SM_LIMIT_TYPE" val=""/>
  <p:tag name="KSO_WM_CHIP_FILLAREA_FILL_RULE" val="{&quot;fill_align&quot;:&quot;cm&quot;,&quot;fill_effect&quot;:[],&quot;fill_mode&quot;:&quot;full&quot;,&quot;sacle_strategy&quot;:&quot;stretch&quot;}"/>
  <p:tag name="KSO_WM_ASSEMBLE_CHIP_INDEX" val="45df1c5002934f41833d3ca185fb5e80"/>
  <p:tag name="KSO_WM_SLIDE_BACKGROUND_TYPE" val="general"/>
</p:tagLst>
</file>

<file path=ppt/tags/tag358.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69_1*a*1"/>
  <p:tag name="KSO_WM_TEMPLATE_CATEGORY" val="diagram"/>
  <p:tag name="KSO_WM_TEMPLATE_INDEX" val="20217069"/>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7d34eee6f014901845657622b69ecd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88226f64087744e1a8841c51db8703b1"/>
  <p:tag name="KSO_WM_UNIT_TEXT_FILL_FORE_SCHEMECOLOR_INDEX_BRIGHTNESS" val="0"/>
  <p:tag name="KSO_WM_UNIT_TEXT_FILL_FORE_SCHEMECOLOR_INDEX" val="13"/>
  <p:tag name="KSO_WM_UNIT_TEXT_FILL_TYPE" val="1"/>
  <p:tag name="KSO_WM_TEMPLATE_ASSEMBLE_XID" val="606570524054ed1e2fb814c2"/>
  <p:tag name="KSO_WM_TEMPLATE_ASSEMBLE_GROUPID" val="606570524054ed1e2fb814c2"/>
</p:tagLst>
</file>

<file path=ppt/tags/tag35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69_1*f*1"/>
  <p:tag name="KSO_WM_TEMPLATE_CATEGORY" val="diagram"/>
  <p:tag name="KSO_WM_TEMPLATE_INDEX" val="20217069"/>
  <p:tag name="KSO_WM_UNIT_LAYERLEVEL" val="1"/>
  <p:tag name="KSO_WM_TAG_VERSION" val="1.0"/>
  <p:tag name="KSO_WM_BEAUTIFY_FLAG" val="#wm#"/>
  <p:tag name="KSO_WM_UNIT_DEFAULT_FONT" val="14;20;2"/>
  <p:tag name="KSO_WM_UNIT_BLOCK" val="0"/>
  <p:tag name="KSO_WM_UNIT_VALUE" val="90"/>
  <p:tag name="KSO_WM_UNIT_SHOW_EDIT_AREA_INDICATION" val="1"/>
  <p:tag name="KSO_WM_CHIP_GROUPID" val="5e6b05596848fb12bee65ac8"/>
  <p:tag name="KSO_WM_CHIP_XID" val="5e6b05596848fb12bee65aca"/>
  <p:tag name="KSO_WM_UNIT_DEC_AREA_ID" val="46ab471ebe5046c689d117c3ccfe512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954ebfd14f7b44f1888c8f9819c6029a"/>
  <p:tag name="KSO_WM_UNIT_TEXT_FILL_FORE_SCHEMECOLOR_INDEX_BRIGHTNESS" val="0.25"/>
  <p:tag name="KSO_WM_UNIT_TEXT_FILL_FORE_SCHEMECOLOR_INDEX" val="13"/>
  <p:tag name="KSO_WM_UNIT_TEXT_FILL_TYPE" val="1"/>
  <p:tag name="KSO_WM_TEMPLATE_ASSEMBLE_XID" val="606570524054ed1e2fb814c2"/>
  <p:tag name="KSO_WM_TEMPLATE_ASSEMBLE_GROUPID" val="606570524054ed1e2fb814c2"/>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a10520935d464314a26e13393ddc2755"/>
  <p:tag name="KSO_WM_UNIT_DECORATE_INFO" val=""/>
  <p:tag name="KSO_WM_UNIT_SM_LIMIT_TYPE" val=""/>
  <p:tag name="KSO_WM_CHIP_FILLAREA_FILL_RULE" val="{&quot;fill_align&quot;:&quot;cm&quot;,&quot;fill_effect&quot;:[],&quot;fill_mode&quot;:&quot;full&quot;,&quot;sacle_strategy&quot;:&quot;stretch&quot;}"/>
  <p:tag name="KSO_WM_ASSEMBLE_CHIP_INDEX" val="098460b272894eee99f94387049ef094"/>
  <p:tag name="KSO_WM_SLIDE_BACKGROUND_TYPE" val="frame"/>
</p:tagLst>
</file>

<file path=ppt/tags/tag360.xml><?xml version="1.0" encoding="utf-8"?>
<p:tagLst xmlns:p="http://schemas.openxmlformats.org/presentationml/2006/main">
  <p:tag name="KSO_WM_UNIT_BLOCK" val="0"/>
  <p:tag name="KSO_WM_UNIT_DEC_AREA_ID" val="f727960068514fe6bbb27093305fb741"/>
  <p:tag name="KSO_WM_UNIT_HIGHLIGHT" val="0"/>
  <p:tag name="KSO_WM_UNIT_COMPATIBLE" val="0"/>
  <p:tag name="KSO_WM_UNIT_DIAGRAM_ISNUMVISUAL" val="0"/>
  <p:tag name="KSO_WM_UNIT_DIAGRAM_ISREFERUNIT" val="0"/>
  <p:tag name="KSO_WM_UNIT_TYPE" val="i"/>
  <p:tag name="KSO_WM_UNIT_INDEX" val="1"/>
  <p:tag name="KSO_WM_UNIT_ID" val="diagram20217069_1*i*1"/>
  <p:tag name="KSO_WM_TEMPLATE_CATEGORY" val="diagram"/>
  <p:tag name="KSO_WM_TEMPLATE_INDEX" val="20217069"/>
  <p:tag name="KSO_WM_UNIT_LAYERLEVEL" val="1"/>
  <p:tag name="KSO_WM_TAG_VERSION" val="1.0"/>
  <p:tag name="KSO_WM_BEAUTIFY_FLAG" val="#wm#"/>
  <p:tag name="KSO_WM_UNIT_SM_LIMIT_TYPE" val="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cfb27998712faa657a7af"/>
  <p:tag name="KSO_WM_CHIP_XID" val="5facfb27998712faa657a7b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
  <p:tag name="KSO_WM_TEMPLATE_ASSEMBLE_XID" val="606570524054ed1e2fb814c2"/>
  <p:tag name="KSO_WM_TEMPLATE_ASSEMBLE_GROUPID" val="606570524054ed1e2fb814c2"/>
</p:tagLst>
</file>

<file path=ppt/tags/tag361.xml><?xml version="1.0" encoding="utf-8"?>
<p:tagLst xmlns:p="http://schemas.openxmlformats.org/presentationml/2006/main">
  <p:tag name="KSO_WM_SLIDE_ID" val="diagram2021706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12*444"/>
  <p:tag name="KSO_WM_SLIDE_POSITION" val="0*48"/>
  <p:tag name="KSO_WM_TAG_VERSION" val="1.0"/>
  <p:tag name="KSO_WM_BEAUTIFY_FLAG" val="#wm#"/>
  <p:tag name="KSO_WM_TEMPLATE_CATEGORY" val="diagram"/>
  <p:tag name="KSO_WM_TEMPLATE_INDEX" val="20217069"/>
  <p:tag name="KSO_WM_SLIDE_LAYOUT" val="a_d_f"/>
  <p:tag name="KSO_WM_SLIDE_LAYOUT_CNT" val="1_1_1"/>
  <p:tag name="KSO_WM_SLIDE_BACKGROUND" val="[&quot;navigation&quot;]"/>
  <p:tag name="KSO_WM_SLIDE_RATIO" val="1.777778"/>
  <p:tag name="KSO_WM_SLIDE_CAN_ADD_NAVIGATION" val="1"/>
  <p:tag name="KSO_WM_SLIDE_LAYOUT_INFO" val="{&quot;direction&quot;:1,&quot;id&quot;:&quot;2021-04-01T16:16:05&quot;,&quot;maxSize&quot;:{&quot;size1&quot;:58.8},&quot;minSize&quot;:{&quot;size1&quot;:38.8},&quot;normalSize&quot;:{&quot;size1&quot;:45.67499999999999},&quot;subLayout&quot;:[{&quot;id&quot;:&quot;2021-04-01T16:16:05&quot;,&quot;maxSize&quot;:{&quot;size1&quot;:42.19968634711372},&quot;minSize&quot;:{&quot;size1&quot;:17.799686347113717},&quot;normalSize&quot;:{&quot;size1&quot;:35.26635301378039},&quot;subLayout&quot;:[{&quot;id&quot;:&quot;2021-04-01T16:16:05&quot;,&quot;margin&quot;:{&quot;bottom&quot;:1.2699999809265137,&quot;left&quot;:2.117000102996826,&quot;right&quot;:0.02600000612437725,&quot;top&quot;:1.6929999589920044},&quot;type&quot;:0},{&quot;id&quot;:&quot;2021-04-01T16:16:05&quot;,&quot;margin&quot;:{&quot;bottom&quot;:1.6929999589920044,&quot;left&quot;:2.117000102996826,&quot;right&quot;:0.02600000612437725,&quot;top&quot;:1.6929999589920044},&quot;type&quot;:0}],&quot;type&quot;:0},{&quot;id&quot;:&quot;2021-04-01T16:16:05&quot;,&quot;margin&quot;:{&quot;bottom&quot;:1.6929999589920044,&quot;left&quot;:1.6670000553131104,&quot;right&quot;:1.6929999589920044,&quot;top&quot;:1.6929999589920044},&quot;type&quot;:0}],&quot;type&quot;:0}"/>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fb27998712faa657a7b0"/>
  <p:tag name="KSO_WM_CHIP_FILLPROP" val="[[{&quot;text_align&quot;:&quot;cm&quot;,&quot;text_direction&quot;:&quot;horizontal&quot;,&quot;support_features&quot;:[&quot;creativepic&quot;],&quot;support_big_font&quot;:false,&quot;picture_toward&quot;:1,&quot;picture_dockside&quot;:[],&quot;fill_id&quot;:&quot;c63a7e4072264d37bb9fc2fc7696d2ba&quot;,&quot;fill_align&quot;:&quot;cm&quot;,&quot;chip_types&quot;:[&quot;picture&quot;]},{&quot;text_align&quot;:&quot;lt&quot;,&quot;text_direction&quot;:&quot;horizontal&quot;,&quot;support_big_font&quot;:false,&quot;picture_toward&quot;:0,&quot;picture_dockside&quot;:[],&quot;fill_id&quot;:&quot;5d35ed4a31e74ee7b109b4a5825bd3a1&quot;,&quot;fill_align&quot;:&quot;lt&quot;,&quot;chip_types&quot;:[&quot;header&quot;]},{&quot;text_align&quot;:&quot;lt&quot;,&quot;text_direction&quot;:&quot;horizontal&quot;,&quot;support_big_font&quot;:false,&quot;picture_toward&quot;:0,&quot;picture_dockside&quot;:[],&quot;fill_id&quot;:&quot;1b84d96436fd4949826b9d5ad09a53d4&quot;,&quot;fill_align&quot;:&quot;lt&quot;,&quot;chip_types&quot;:[&quot;text&quot;]}]]"/>
  <p:tag name="KSO_WM_CHIP_DECFILLPROP" val="[]"/>
  <p:tag name="KSO_WM_CHIP_GROUPID" val="5facfb27998712faa657a7af"/>
  <p:tag name="KSO_WM_SLIDE_BK_DARK_LIGHT" val="2"/>
  <p:tag name="KSO_WM_SLIDE_BACKGROUND_TYPE" val="general"/>
  <p:tag name="KSO_WM_SLIDE_SUPPORT_FEATURE_TYPE" val="8"/>
  <p:tag name="KSO_WM_TEMPLATE_ASSEMBLE_XID" val="606570524054ed1e2fb814c2"/>
  <p:tag name="KSO_WM_TEMPLATE_ASSEMBLE_GROUPID" val="606570524054ed1e2fb814c2"/>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4a2fb93cf2c144b6b6187f3201461454"/>
  <p:tag name="KSO_WM_UNIT_DECORATE_INFO" val=""/>
  <p:tag name="KSO_WM_UNIT_SM_LIMIT_TYPE" val=""/>
  <p:tag name="KSO_WM_CHIP_FILLAREA_FILL_RULE" val="{&quot;fill_align&quot;:&quot;cm&quot;,&quot;fill_effect&quot;:[],&quot;fill_mode&quot;:&quot;full&quot;,&quot;sacle_strategy&quot;:&quot;stretch&quot;}"/>
  <p:tag name="KSO_WM_ASSEMBLE_CHIP_INDEX" val="673cf85f80f94c33a98d406aac1b5378"/>
  <p:tag name="KSO_WM_SLIDE_BACKGROUND_TYPE" val="general"/>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d453d9ff14724e1582e928f1a42e8048"/>
  <p:tag name="KSO_WM_UNIT_DECORATE_INFO" val=""/>
  <p:tag name="KSO_WM_UNIT_SM_LIMIT_TYPE" val=""/>
  <p:tag name="KSO_WM_CHIP_FILLAREA_FILL_RULE" val="{&quot;fill_align&quot;:&quot;cm&quot;,&quot;fill_effect&quot;:[],&quot;fill_mode&quot;:&quot;full&quot;,&quot;sacle_strategy&quot;:&quot;stretch&quot;}"/>
  <p:tag name="KSO_WM_ASSEMBLE_CHIP_INDEX" val="45df1c5002934f41833d3ca185fb5e80"/>
  <p:tag name="KSO_WM_SLIDE_BACKGROUND_TYPE" val="general"/>
</p:tagLst>
</file>

<file path=ppt/tags/tag364.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69_1*a*1"/>
  <p:tag name="KSO_WM_TEMPLATE_CATEGORY" val="diagram"/>
  <p:tag name="KSO_WM_TEMPLATE_INDEX" val="20217069"/>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7d34eee6f014901845657622b69ecd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88226f64087744e1a8841c51db8703b1"/>
  <p:tag name="KSO_WM_UNIT_TEXT_FILL_FORE_SCHEMECOLOR_INDEX_BRIGHTNESS" val="0"/>
  <p:tag name="KSO_WM_UNIT_TEXT_FILL_FORE_SCHEMECOLOR_INDEX" val="13"/>
  <p:tag name="KSO_WM_UNIT_TEXT_FILL_TYPE" val="1"/>
  <p:tag name="KSO_WM_TEMPLATE_ASSEMBLE_XID" val="606570524054ed1e2fb814c2"/>
  <p:tag name="KSO_WM_TEMPLATE_ASSEMBLE_GROUPID" val="606570524054ed1e2fb814c2"/>
</p:tagLst>
</file>

<file path=ppt/tags/tag36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69_1*f*1"/>
  <p:tag name="KSO_WM_TEMPLATE_CATEGORY" val="diagram"/>
  <p:tag name="KSO_WM_TEMPLATE_INDEX" val="20217069"/>
  <p:tag name="KSO_WM_UNIT_LAYERLEVEL" val="1"/>
  <p:tag name="KSO_WM_TAG_VERSION" val="1.0"/>
  <p:tag name="KSO_WM_BEAUTIFY_FLAG" val="#wm#"/>
  <p:tag name="KSO_WM_UNIT_DEFAULT_FONT" val="14;20;2"/>
  <p:tag name="KSO_WM_UNIT_BLOCK" val="0"/>
  <p:tag name="KSO_WM_UNIT_VALUE" val="90"/>
  <p:tag name="KSO_WM_UNIT_SHOW_EDIT_AREA_INDICATION" val="1"/>
  <p:tag name="KSO_WM_CHIP_GROUPID" val="5e6b05596848fb12bee65ac8"/>
  <p:tag name="KSO_WM_CHIP_XID" val="5e6b05596848fb12bee65aca"/>
  <p:tag name="KSO_WM_UNIT_DEC_AREA_ID" val="46ab471ebe5046c689d117c3ccfe512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954ebfd14f7b44f1888c8f9819c6029a"/>
  <p:tag name="KSO_WM_UNIT_TEXT_FILL_FORE_SCHEMECOLOR_INDEX_BRIGHTNESS" val="0.25"/>
  <p:tag name="KSO_WM_UNIT_TEXT_FILL_FORE_SCHEMECOLOR_INDEX" val="13"/>
  <p:tag name="KSO_WM_UNIT_TEXT_FILL_TYPE" val="1"/>
  <p:tag name="KSO_WM_TEMPLATE_ASSEMBLE_XID" val="606570524054ed1e2fb814c2"/>
  <p:tag name="KSO_WM_TEMPLATE_ASSEMBLE_GROUPID" val="606570524054ed1e2fb814c2"/>
</p:tagLst>
</file>

<file path=ppt/tags/tag366.xml><?xml version="1.0" encoding="utf-8"?>
<p:tagLst xmlns:p="http://schemas.openxmlformats.org/presentationml/2006/main">
  <p:tag name="KSO_WM_UNIT_BLOCK" val="0"/>
  <p:tag name="KSO_WM_UNIT_DEC_AREA_ID" val="f727960068514fe6bbb27093305fb741"/>
  <p:tag name="KSO_WM_UNIT_HIGHLIGHT" val="0"/>
  <p:tag name="KSO_WM_UNIT_COMPATIBLE" val="0"/>
  <p:tag name="KSO_WM_UNIT_DIAGRAM_ISNUMVISUAL" val="0"/>
  <p:tag name="KSO_WM_UNIT_DIAGRAM_ISREFERUNIT" val="0"/>
  <p:tag name="KSO_WM_UNIT_TYPE" val="i"/>
  <p:tag name="KSO_WM_UNIT_INDEX" val="1"/>
  <p:tag name="KSO_WM_UNIT_ID" val="diagram20217069_1*i*1"/>
  <p:tag name="KSO_WM_TEMPLATE_CATEGORY" val="diagram"/>
  <p:tag name="KSO_WM_TEMPLATE_INDEX" val="20217069"/>
  <p:tag name="KSO_WM_UNIT_LAYERLEVEL" val="1"/>
  <p:tag name="KSO_WM_TAG_VERSION" val="1.0"/>
  <p:tag name="KSO_WM_BEAUTIFY_FLAG" val="#wm#"/>
  <p:tag name="KSO_WM_UNIT_SM_LIMIT_TYPE" val="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cfb27998712faa657a7af"/>
  <p:tag name="KSO_WM_CHIP_XID" val="5facfb27998712faa657a7b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
  <p:tag name="KSO_WM_TEMPLATE_ASSEMBLE_XID" val="606570524054ed1e2fb814c2"/>
  <p:tag name="KSO_WM_TEMPLATE_ASSEMBLE_GROUPID" val="606570524054ed1e2fb814c2"/>
</p:tagLst>
</file>

<file path=ppt/tags/tag367.xml><?xml version="1.0" encoding="utf-8"?>
<p:tagLst xmlns:p="http://schemas.openxmlformats.org/presentationml/2006/main">
  <p:tag name="KSO_WM_SLIDE_ID" val="diagram2021706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12*444"/>
  <p:tag name="KSO_WM_SLIDE_POSITION" val="0*48"/>
  <p:tag name="KSO_WM_TAG_VERSION" val="1.0"/>
  <p:tag name="KSO_WM_BEAUTIFY_FLAG" val="#wm#"/>
  <p:tag name="KSO_WM_TEMPLATE_CATEGORY" val="diagram"/>
  <p:tag name="KSO_WM_TEMPLATE_INDEX" val="20217069"/>
  <p:tag name="KSO_WM_SLIDE_LAYOUT" val="a_d_f"/>
  <p:tag name="KSO_WM_SLIDE_LAYOUT_CNT" val="1_1_1"/>
  <p:tag name="KSO_WM_SLIDE_BACKGROUND" val="[&quot;navigation&quot;]"/>
  <p:tag name="KSO_WM_SLIDE_RATIO" val="1.777778"/>
  <p:tag name="KSO_WM_SLIDE_CAN_ADD_NAVIGATION" val="1"/>
  <p:tag name="KSO_WM_SLIDE_LAYOUT_INFO" val="{&quot;direction&quot;:1,&quot;id&quot;:&quot;2021-04-01T16:16:05&quot;,&quot;maxSize&quot;:{&quot;size1&quot;:58.8},&quot;minSize&quot;:{&quot;size1&quot;:38.8},&quot;normalSize&quot;:{&quot;size1&quot;:45.67499999999999},&quot;subLayout&quot;:[{&quot;id&quot;:&quot;2021-04-01T16:16:05&quot;,&quot;maxSize&quot;:{&quot;size1&quot;:42.19968634711372},&quot;minSize&quot;:{&quot;size1&quot;:17.799686347113717},&quot;normalSize&quot;:{&quot;size1&quot;:35.26635301378039},&quot;subLayout&quot;:[{&quot;id&quot;:&quot;2021-04-01T16:16:05&quot;,&quot;margin&quot;:{&quot;bottom&quot;:1.2699999809265137,&quot;left&quot;:2.117000102996826,&quot;right&quot;:0.02600000612437725,&quot;top&quot;:1.6929999589920044},&quot;type&quot;:0},{&quot;id&quot;:&quot;2021-04-01T16:16:05&quot;,&quot;margin&quot;:{&quot;bottom&quot;:1.6929999589920044,&quot;left&quot;:2.117000102996826,&quot;right&quot;:0.02600000612437725,&quot;top&quot;:1.6929999589920044},&quot;type&quot;:0}],&quot;type&quot;:0},{&quot;id&quot;:&quot;2021-04-01T16:16:05&quot;,&quot;margin&quot;:{&quot;bottom&quot;:1.6929999589920044,&quot;left&quot;:1.6670000553131104,&quot;right&quot;:1.6929999589920044,&quot;top&quot;:1.6929999589920044},&quot;type&quot;:0}],&quot;type&quot;:0}"/>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fb27998712faa657a7b0"/>
  <p:tag name="KSO_WM_CHIP_FILLPROP" val="[[{&quot;text_align&quot;:&quot;cm&quot;,&quot;text_direction&quot;:&quot;horizontal&quot;,&quot;support_features&quot;:[&quot;creativepic&quot;],&quot;support_big_font&quot;:false,&quot;picture_toward&quot;:1,&quot;picture_dockside&quot;:[],&quot;fill_id&quot;:&quot;c63a7e4072264d37bb9fc2fc7696d2ba&quot;,&quot;fill_align&quot;:&quot;cm&quot;,&quot;chip_types&quot;:[&quot;picture&quot;]},{&quot;text_align&quot;:&quot;lt&quot;,&quot;text_direction&quot;:&quot;horizontal&quot;,&quot;support_big_font&quot;:false,&quot;picture_toward&quot;:0,&quot;picture_dockside&quot;:[],&quot;fill_id&quot;:&quot;5d35ed4a31e74ee7b109b4a5825bd3a1&quot;,&quot;fill_align&quot;:&quot;lt&quot;,&quot;chip_types&quot;:[&quot;header&quot;]},{&quot;text_align&quot;:&quot;lt&quot;,&quot;text_direction&quot;:&quot;horizontal&quot;,&quot;support_big_font&quot;:false,&quot;picture_toward&quot;:0,&quot;picture_dockside&quot;:[],&quot;fill_id&quot;:&quot;1b84d96436fd4949826b9d5ad09a53d4&quot;,&quot;fill_align&quot;:&quot;lt&quot;,&quot;chip_types&quot;:[&quot;text&quot;]}]]"/>
  <p:tag name="KSO_WM_CHIP_DECFILLPROP" val="[]"/>
  <p:tag name="KSO_WM_CHIP_GROUPID" val="5facfb27998712faa657a7af"/>
  <p:tag name="KSO_WM_SLIDE_BK_DARK_LIGHT" val="2"/>
  <p:tag name="KSO_WM_SLIDE_BACKGROUND_TYPE" val="general"/>
  <p:tag name="KSO_WM_SLIDE_SUPPORT_FEATURE_TYPE" val="8"/>
  <p:tag name="KSO_WM_TEMPLATE_ASSEMBLE_XID" val="606570524054ed1e2fb814c2"/>
  <p:tag name="KSO_WM_TEMPLATE_ASSEMBLE_GROUPID" val="606570524054ed1e2fb814c2"/>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4a2fb93cf2c144b6b6187f3201461454"/>
  <p:tag name="KSO_WM_UNIT_DECORATE_INFO" val=""/>
  <p:tag name="KSO_WM_UNIT_SM_LIMIT_TYPE" val=""/>
  <p:tag name="KSO_WM_CHIP_FILLAREA_FILL_RULE" val="{&quot;fill_align&quot;:&quot;cm&quot;,&quot;fill_effect&quot;:[],&quot;fill_mode&quot;:&quot;full&quot;,&quot;sacle_strategy&quot;:&quot;stretch&quot;}"/>
  <p:tag name="KSO_WM_ASSEMBLE_CHIP_INDEX" val="673cf85f80f94c33a98d406aac1b5378"/>
  <p:tag name="KSO_WM_SLIDE_BACKGROUND_TYPE" val="general"/>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d453d9ff14724e1582e928f1a42e8048"/>
  <p:tag name="KSO_WM_UNIT_DECORATE_INFO" val=""/>
  <p:tag name="KSO_WM_UNIT_SM_LIMIT_TYPE" val=""/>
  <p:tag name="KSO_WM_CHIP_FILLAREA_FILL_RULE" val="{&quot;fill_align&quot;:&quot;cm&quot;,&quot;fill_effect&quot;:[],&quot;fill_mode&quot;:&quot;full&quot;,&quot;sacle_strategy&quot;:&quot;stretch&quot;}"/>
  <p:tag name="KSO_WM_ASSEMBLE_CHIP_INDEX" val="45df1c5002934f41833d3ca185fb5e80"/>
  <p:tag name="KSO_WM_SLIDE_BACKGROUND_TYPE" val="general"/>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e5e4ae6209e54224ad405e7645182849"/>
  <p:tag name="KSO_WM_UNIT_DECORATE_INFO" val=""/>
  <p:tag name="KSO_WM_UNIT_SM_LIMIT_TYPE" val=""/>
  <p:tag name="KSO_WM_CHIP_FILLAREA_FILL_RULE" val="{&quot;fill_align&quot;:&quot;cm&quot;,&quot;fill_effect&quot;:[],&quot;fill_mode&quot;:&quot;full&quot;,&quot;sacle_strategy&quot;:&quot;stretch&quot;}"/>
  <p:tag name="KSO_WM_ASSEMBLE_CHIP_INDEX" val="9900ca2de8dc41ca88f6452b52c04fdb"/>
  <p:tag name="KSO_WM_SLIDE_BACKGROUND_TYPE" val="frame"/>
</p:tagLst>
</file>

<file path=ppt/tags/tag370.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69_1*a*1"/>
  <p:tag name="KSO_WM_TEMPLATE_CATEGORY" val="diagram"/>
  <p:tag name="KSO_WM_TEMPLATE_INDEX" val="20217069"/>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7d34eee6f014901845657622b69ecd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88226f64087744e1a8841c51db8703b1"/>
  <p:tag name="KSO_WM_UNIT_TEXT_FILL_FORE_SCHEMECOLOR_INDEX_BRIGHTNESS" val="0"/>
  <p:tag name="KSO_WM_UNIT_TEXT_FILL_FORE_SCHEMECOLOR_INDEX" val="13"/>
  <p:tag name="KSO_WM_UNIT_TEXT_FILL_TYPE" val="1"/>
  <p:tag name="KSO_WM_TEMPLATE_ASSEMBLE_XID" val="606570524054ed1e2fb814c2"/>
  <p:tag name="KSO_WM_TEMPLATE_ASSEMBLE_GROUPID" val="606570524054ed1e2fb814c2"/>
</p:tagLst>
</file>

<file path=ppt/tags/tag37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69_1*f*1"/>
  <p:tag name="KSO_WM_TEMPLATE_CATEGORY" val="diagram"/>
  <p:tag name="KSO_WM_TEMPLATE_INDEX" val="20217069"/>
  <p:tag name="KSO_WM_UNIT_LAYERLEVEL" val="1"/>
  <p:tag name="KSO_WM_TAG_VERSION" val="1.0"/>
  <p:tag name="KSO_WM_BEAUTIFY_FLAG" val="#wm#"/>
  <p:tag name="KSO_WM_UNIT_DEFAULT_FONT" val="14;20;2"/>
  <p:tag name="KSO_WM_UNIT_BLOCK" val="0"/>
  <p:tag name="KSO_WM_UNIT_VALUE" val="90"/>
  <p:tag name="KSO_WM_UNIT_SHOW_EDIT_AREA_INDICATION" val="1"/>
  <p:tag name="KSO_WM_CHIP_GROUPID" val="5e6b05596848fb12bee65ac8"/>
  <p:tag name="KSO_WM_CHIP_XID" val="5e6b05596848fb12bee65aca"/>
  <p:tag name="KSO_WM_UNIT_DEC_AREA_ID" val="46ab471ebe5046c689d117c3ccfe512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954ebfd14f7b44f1888c8f9819c6029a"/>
  <p:tag name="KSO_WM_UNIT_TEXT_FILL_FORE_SCHEMECOLOR_INDEX_BRIGHTNESS" val="0.25"/>
  <p:tag name="KSO_WM_UNIT_TEXT_FILL_FORE_SCHEMECOLOR_INDEX" val="13"/>
  <p:tag name="KSO_WM_UNIT_TEXT_FILL_TYPE" val="1"/>
  <p:tag name="KSO_WM_TEMPLATE_ASSEMBLE_XID" val="606570524054ed1e2fb814c2"/>
  <p:tag name="KSO_WM_TEMPLATE_ASSEMBLE_GROUPID" val="606570524054ed1e2fb814c2"/>
</p:tagLst>
</file>

<file path=ppt/tags/tag372.xml><?xml version="1.0" encoding="utf-8"?>
<p:tagLst xmlns:p="http://schemas.openxmlformats.org/presentationml/2006/main">
  <p:tag name="KSO_WM_UNIT_BLOCK" val="0"/>
  <p:tag name="KSO_WM_UNIT_DEC_AREA_ID" val="f727960068514fe6bbb27093305fb741"/>
  <p:tag name="KSO_WM_UNIT_HIGHLIGHT" val="0"/>
  <p:tag name="KSO_WM_UNIT_COMPATIBLE" val="0"/>
  <p:tag name="KSO_WM_UNIT_DIAGRAM_ISNUMVISUAL" val="0"/>
  <p:tag name="KSO_WM_UNIT_DIAGRAM_ISREFERUNIT" val="0"/>
  <p:tag name="KSO_WM_UNIT_TYPE" val="i"/>
  <p:tag name="KSO_WM_UNIT_INDEX" val="1"/>
  <p:tag name="KSO_WM_UNIT_ID" val="diagram20217069_1*i*1"/>
  <p:tag name="KSO_WM_TEMPLATE_CATEGORY" val="diagram"/>
  <p:tag name="KSO_WM_TEMPLATE_INDEX" val="20217069"/>
  <p:tag name="KSO_WM_UNIT_LAYERLEVEL" val="1"/>
  <p:tag name="KSO_WM_TAG_VERSION" val="1.0"/>
  <p:tag name="KSO_WM_BEAUTIFY_FLAG" val="#wm#"/>
  <p:tag name="KSO_WM_UNIT_SM_LIMIT_TYPE" val="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cfb27998712faa657a7af"/>
  <p:tag name="KSO_WM_CHIP_XID" val="5facfb27998712faa657a7b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
  <p:tag name="KSO_WM_TEMPLATE_ASSEMBLE_XID" val="606570524054ed1e2fb814c2"/>
  <p:tag name="KSO_WM_TEMPLATE_ASSEMBLE_GROUPID" val="606570524054ed1e2fb814c2"/>
</p:tagLst>
</file>

<file path=ppt/tags/tag373.xml><?xml version="1.0" encoding="utf-8"?>
<p:tagLst xmlns:p="http://schemas.openxmlformats.org/presentationml/2006/main">
  <p:tag name="KSO_WM_SLIDE_ID" val="diagram2021706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12*444"/>
  <p:tag name="KSO_WM_SLIDE_POSITION" val="0*48"/>
  <p:tag name="KSO_WM_TAG_VERSION" val="1.0"/>
  <p:tag name="KSO_WM_BEAUTIFY_FLAG" val="#wm#"/>
  <p:tag name="KSO_WM_TEMPLATE_CATEGORY" val="diagram"/>
  <p:tag name="KSO_WM_TEMPLATE_INDEX" val="20217069"/>
  <p:tag name="KSO_WM_SLIDE_LAYOUT" val="a_d_f"/>
  <p:tag name="KSO_WM_SLIDE_LAYOUT_CNT" val="1_1_1"/>
  <p:tag name="KSO_WM_SLIDE_BACKGROUND" val="[&quot;navigation&quot;]"/>
  <p:tag name="KSO_WM_SLIDE_RATIO" val="1.777778"/>
  <p:tag name="KSO_WM_SLIDE_CAN_ADD_NAVIGATION" val="1"/>
  <p:tag name="KSO_WM_SLIDE_LAYOUT_INFO" val="{&quot;direction&quot;:1,&quot;id&quot;:&quot;2021-04-01T16:16:05&quot;,&quot;maxSize&quot;:{&quot;size1&quot;:58.8},&quot;minSize&quot;:{&quot;size1&quot;:38.8},&quot;normalSize&quot;:{&quot;size1&quot;:45.67499999999999},&quot;subLayout&quot;:[{&quot;id&quot;:&quot;2021-04-01T16:16:05&quot;,&quot;maxSize&quot;:{&quot;size1&quot;:42.19968634711372},&quot;minSize&quot;:{&quot;size1&quot;:17.799686347113717},&quot;normalSize&quot;:{&quot;size1&quot;:35.26635301378039},&quot;subLayout&quot;:[{&quot;id&quot;:&quot;2021-04-01T16:16:05&quot;,&quot;margin&quot;:{&quot;bottom&quot;:1.2699999809265137,&quot;left&quot;:2.117000102996826,&quot;right&quot;:0.02600000612437725,&quot;top&quot;:1.6929999589920044},&quot;type&quot;:0},{&quot;id&quot;:&quot;2021-04-01T16:16:05&quot;,&quot;margin&quot;:{&quot;bottom&quot;:1.6929999589920044,&quot;left&quot;:2.117000102996826,&quot;right&quot;:0.02600000612437725,&quot;top&quot;:1.6929999589920044},&quot;type&quot;:0}],&quot;type&quot;:0},{&quot;id&quot;:&quot;2021-04-01T16:16:05&quot;,&quot;margin&quot;:{&quot;bottom&quot;:1.6929999589920044,&quot;left&quot;:1.6670000553131104,&quot;right&quot;:1.6929999589920044,&quot;top&quot;:1.6929999589920044},&quot;type&quot;:0}],&quot;type&quot;:0}"/>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fb27998712faa657a7b0"/>
  <p:tag name="KSO_WM_CHIP_FILLPROP" val="[[{&quot;text_align&quot;:&quot;cm&quot;,&quot;text_direction&quot;:&quot;horizontal&quot;,&quot;support_features&quot;:[&quot;creativepic&quot;],&quot;support_big_font&quot;:false,&quot;picture_toward&quot;:1,&quot;picture_dockside&quot;:[],&quot;fill_id&quot;:&quot;c63a7e4072264d37bb9fc2fc7696d2ba&quot;,&quot;fill_align&quot;:&quot;cm&quot;,&quot;chip_types&quot;:[&quot;picture&quot;]},{&quot;text_align&quot;:&quot;lt&quot;,&quot;text_direction&quot;:&quot;horizontal&quot;,&quot;support_big_font&quot;:false,&quot;picture_toward&quot;:0,&quot;picture_dockside&quot;:[],&quot;fill_id&quot;:&quot;5d35ed4a31e74ee7b109b4a5825bd3a1&quot;,&quot;fill_align&quot;:&quot;lt&quot;,&quot;chip_types&quot;:[&quot;header&quot;]},{&quot;text_align&quot;:&quot;lt&quot;,&quot;text_direction&quot;:&quot;horizontal&quot;,&quot;support_big_font&quot;:false,&quot;picture_toward&quot;:0,&quot;picture_dockside&quot;:[],&quot;fill_id&quot;:&quot;1b84d96436fd4949826b9d5ad09a53d4&quot;,&quot;fill_align&quot;:&quot;lt&quot;,&quot;chip_types&quot;:[&quot;text&quot;]}]]"/>
  <p:tag name="KSO_WM_CHIP_DECFILLPROP" val="[]"/>
  <p:tag name="KSO_WM_CHIP_GROUPID" val="5facfb27998712faa657a7af"/>
  <p:tag name="KSO_WM_SLIDE_BK_DARK_LIGHT" val="2"/>
  <p:tag name="KSO_WM_SLIDE_BACKGROUND_TYPE" val="general"/>
  <p:tag name="KSO_WM_SLIDE_SUPPORT_FEATURE_TYPE" val="8"/>
  <p:tag name="KSO_WM_TEMPLATE_ASSEMBLE_XID" val="606570524054ed1e2fb814c2"/>
  <p:tag name="KSO_WM_TEMPLATE_ASSEMBLE_GROUPID" val="606570524054ed1e2fb814c2"/>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4a2fb93cf2c144b6b6187f3201461454"/>
  <p:tag name="KSO_WM_UNIT_DECORATE_INFO" val=""/>
  <p:tag name="KSO_WM_UNIT_SM_LIMIT_TYPE" val=""/>
  <p:tag name="KSO_WM_CHIP_FILLAREA_FILL_RULE" val="{&quot;fill_align&quot;:&quot;cm&quot;,&quot;fill_effect&quot;:[],&quot;fill_mode&quot;:&quot;full&quot;,&quot;sacle_strategy&quot;:&quot;stretch&quot;}"/>
  <p:tag name="KSO_WM_ASSEMBLE_CHIP_INDEX" val="673cf85f80f94c33a98d406aac1b5378"/>
  <p:tag name="KSO_WM_SLIDE_BACKGROUND_TYPE" val="general"/>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d453d9ff14724e1582e928f1a42e8048"/>
  <p:tag name="KSO_WM_UNIT_DECORATE_INFO" val=""/>
  <p:tag name="KSO_WM_UNIT_SM_LIMIT_TYPE" val=""/>
  <p:tag name="KSO_WM_CHIP_FILLAREA_FILL_RULE" val="{&quot;fill_align&quot;:&quot;cm&quot;,&quot;fill_effect&quot;:[],&quot;fill_mode&quot;:&quot;full&quot;,&quot;sacle_strategy&quot;:&quot;stretch&quot;}"/>
  <p:tag name="KSO_WM_ASSEMBLE_CHIP_INDEX" val="45df1c5002934f41833d3ca185fb5e80"/>
  <p:tag name="KSO_WM_SLIDE_BACKGROUND_TYPE" val="general"/>
</p:tagLst>
</file>

<file path=ppt/tags/tag376.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69_1*a*1"/>
  <p:tag name="KSO_WM_TEMPLATE_CATEGORY" val="diagram"/>
  <p:tag name="KSO_WM_TEMPLATE_INDEX" val="20217069"/>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7d34eee6f014901845657622b69ecd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88226f64087744e1a8841c51db8703b1"/>
  <p:tag name="KSO_WM_UNIT_TEXT_FILL_FORE_SCHEMECOLOR_INDEX_BRIGHTNESS" val="0"/>
  <p:tag name="KSO_WM_UNIT_TEXT_FILL_FORE_SCHEMECOLOR_INDEX" val="13"/>
  <p:tag name="KSO_WM_UNIT_TEXT_FILL_TYPE" val="1"/>
  <p:tag name="KSO_WM_TEMPLATE_ASSEMBLE_XID" val="606570524054ed1e2fb814c2"/>
  <p:tag name="KSO_WM_TEMPLATE_ASSEMBLE_GROUPID" val="606570524054ed1e2fb814c2"/>
</p:tagLst>
</file>

<file path=ppt/tags/tag37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69_1*f*1"/>
  <p:tag name="KSO_WM_TEMPLATE_CATEGORY" val="diagram"/>
  <p:tag name="KSO_WM_TEMPLATE_INDEX" val="20217069"/>
  <p:tag name="KSO_WM_UNIT_LAYERLEVEL" val="1"/>
  <p:tag name="KSO_WM_TAG_VERSION" val="1.0"/>
  <p:tag name="KSO_WM_BEAUTIFY_FLAG" val="#wm#"/>
  <p:tag name="KSO_WM_UNIT_DEFAULT_FONT" val="14;20;2"/>
  <p:tag name="KSO_WM_UNIT_BLOCK" val="0"/>
  <p:tag name="KSO_WM_UNIT_VALUE" val="90"/>
  <p:tag name="KSO_WM_UNIT_SHOW_EDIT_AREA_INDICATION" val="1"/>
  <p:tag name="KSO_WM_CHIP_GROUPID" val="5e6b05596848fb12bee65ac8"/>
  <p:tag name="KSO_WM_CHIP_XID" val="5e6b05596848fb12bee65aca"/>
  <p:tag name="KSO_WM_UNIT_DEC_AREA_ID" val="46ab471ebe5046c689d117c3ccfe512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954ebfd14f7b44f1888c8f9819c6029a"/>
  <p:tag name="KSO_WM_UNIT_TEXT_FILL_FORE_SCHEMECOLOR_INDEX_BRIGHTNESS" val="0.25"/>
  <p:tag name="KSO_WM_UNIT_TEXT_FILL_FORE_SCHEMECOLOR_INDEX" val="13"/>
  <p:tag name="KSO_WM_UNIT_TEXT_FILL_TYPE" val="1"/>
  <p:tag name="KSO_WM_TEMPLATE_ASSEMBLE_XID" val="606570524054ed1e2fb814c2"/>
  <p:tag name="KSO_WM_TEMPLATE_ASSEMBLE_GROUPID" val="606570524054ed1e2fb814c2"/>
</p:tagLst>
</file>

<file path=ppt/tags/tag378.xml><?xml version="1.0" encoding="utf-8"?>
<p:tagLst xmlns:p="http://schemas.openxmlformats.org/presentationml/2006/main">
  <p:tag name="KSO_WM_UNIT_BLOCK" val="0"/>
  <p:tag name="KSO_WM_UNIT_DEC_AREA_ID" val="f727960068514fe6bbb27093305fb741"/>
  <p:tag name="KSO_WM_UNIT_HIGHLIGHT" val="0"/>
  <p:tag name="KSO_WM_UNIT_COMPATIBLE" val="0"/>
  <p:tag name="KSO_WM_UNIT_DIAGRAM_ISNUMVISUAL" val="0"/>
  <p:tag name="KSO_WM_UNIT_DIAGRAM_ISREFERUNIT" val="0"/>
  <p:tag name="KSO_WM_UNIT_TYPE" val="i"/>
  <p:tag name="KSO_WM_UNIT_INDEX" val="1"/>
  <p:tag name="KSO_WM_UNIT_ID" val="diagram20217069_1*i*1"/>
  <p:tag name="KSO_WM_TEMPLATE_CATEGORY" val="diagram"/>
  <p:tag name="KSO_WM_TEMPLATE_INDEX" val="20217069"/>
  <p:tag name="KSO_WM_UNIT_LAYERLEVEL" val="1"/>
  <p:tag name="KSO_WM_TAG_VERSION" val="1.0"/>
  <p:tag name="KSO_WM_BEAUTIFY_FLAG" val="#wm#"/>
  <p:tag name="KSO_WM_UNIT_SM_LIMIT_TYPE" val="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cfb27998712faa657a7af"/>
  <p:tag name="KSO_WM_CHIP_XID" val="5facfb27998712faa657a7b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
  <p:tag name="KSO_WM_TEMPLATE_ASSEMBLE_XID" val="606570524054ed1e2fb814c2"/>
  <p:tag name="KSO_WM_TEMPLATE_ASSEMBLE_GROUPID" val="606570524054ed1e2fb814c2"/>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2485_1*i*1"/>
  <p:tag name="KSO_WM_TEMPLATE_CATEGORY" val="diagram"/>
  <p:tag name="KSO_WM_TEMPLATE_INDEX" val="20212485"/>
  <p:tag name="KSO_WM_UNIT_LAYERLEVEL" val="1"/>
  <p:tag name="KSO_WM_TAG_VERSION" val="1.0"/>
  <p:tag name="KSO_WM_BEAUTIFY_FLAG" val="#wm#"/>
  <p:tag name="KSO_WM_UNIT_BLOCK" val="0"/>
  <p:tag name="KSO_WM_UNIT_SM_LIMIT_TYPE" val="2"/>
  <p:tag name="KSO_WM_UNIT_DEC_AREA_ID" val="b6468716f7ad4c68ad3998ec3d438298"/>
  <p:tag name="KSO_WM_UNIT_DECORATE_INFO" val="{&quot;ReferentInfo&quot;:{&quot;Id&quot;:&quot;slide&quot;,&quot;X&quot;:{&quot;Pos&quot;:1},&quot;Y&quot;:{&quot;Pos&quot;:1}},&quot;DecorateInfoX&quot;:{&quot;Pos&quot;:0,&quot;IsAbs&quot;:false},&quot;DecorateInfoY&quot;:{&quot;Pos&quot;:1,&quot;IsAbs&quot;:false},&quot;DecorateInfoW&quot;:{&quot;IsAbs&quot;:false},&quot;DecorateInfoH&quot;:{&quot;IsAbs&quot;:false},&quot;whChangeMode&quot;:1}"/>
  <p:tag name="KSO_WM_CHIP_GROUPID" val="5f0fd0e505e68e5c80755de6"/>
  <p:tag name="KSO_WM_CHIP_XID" val="5f5edb3e32f7a7921113ddc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32"/>
  <p:tag name="KSO_WM_TEMPLATE_ASSEMBLE_XID" val="60656f554054ed1e2fb807ec"/>
  <p:tag name="KSO_WM_TEMPLATE_ASSEMBLE_GROUPID" val="60656f554054ed1e2fb807ec"/>
</p:tagLst>
</file>

<file path=ppt/tags/tag38.xml><?xml version="1.0" encoding="utf-8"?>
<p:tagLst xmlns:p="http://schemas.openxmlformats.org/presentationml/2006/main">
  <p:tag name="KSO_WM_SLIDE_BACKGROUND_TYPE" val="frame"/>
</p:tagLst>
</file>

<file path=ppt/tags/tag380.xml><?xml version="1.0" encoding="utf-8"?>
<p:tagLst xmlns:p="http://schemas.openxmlformats.org/presentationml/2006/main">
  <p:tag name="KSO_WM_SLIDE_ID" val="diagram2021706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12*444"/>
  <p:tag name="KSO_WM_SLIDE_POSITION" val="0*48"/>
  <p:tag name="KSO_WM_TAG_VERSION" val="1.0"/>
  <p:tag name="KSO_WM_BEAUTIFY_FLAG" val="#wm#"/>
  <p:tag name="KSO_WM_TEMPLATE_CATEGORY" val="diagram"/>
  <p:tag name="KSO_WM_TEMPLATE_INDEX" val="20217069"/>
  <p:tag name="KSO_WM_SLIDE_LAYOUT" val="a_d_f"/>
  <p:tag name="KSO_WM_SLIDE_LAYOUT_CNT" val="1_1_1"/>
  <p:tag name="KSO_WM_SLIDE_BACKGROUND" val="[&quot;navigation&quot;]"/>
  <p:tag name="KSO_WM_SLIDE_RATIO" val="1.777778"/>
  <p:tag name="KSO_WM_SLIDE_CAN_ADD_NAVIGATION" val="1"/>
  <p:tag name="KSO_WM_SLIDE_LAYOUT_INFO" val="{&quot;direction&quot;:1,&quot;id&quot;:&quot;2021-04-01T16:16:05&quot;,&quot;maxSize&quot;:{&quot;size1&quot;:58.8},&quot;minSize&quot;:{&quot;size1&quot;:38.8},&quot;normalSize&quot;:{&quot;size1&quot;:45.67499999999999},&quot;subLayout&quot;:[{&quot;id&quot;:&quot;2021-04-01T16:16:05&quot;,&quot;maxSize&quot;:{&quot;size1&quot;:42.19968634711372},&quot;minSize&quot;:{&quot;size1&quot;:17.799686347113717},&quot;normalSize&quot;:{&quot;size1&quot;:35.26635301378039},&quot;subLayout&quot;:[{&quot;id&quot;:&quot;2021-04-01T16:16:05&quot;,&quot;margin&quot;:{&quot;bottom&quot;:1.2699999809265137,&quot;left&quot;:2.117000102996826,&quot;right&quot;:0.02600000612437725,&quot;top&quot;:1.6929999589920044},&quot;type&quot;:0},{&quot;id&quot;:&quot;2021-04-01T16:16:05&quot;,&quot;margin&quot;:{&quot;bottom&quot;:1.6929999589920044,&quot;left&quot;:2.117000102996826,&quot;right&quot;:0.02600000612437725,&quot;top&quot;:1.6929999589920044},&quot;type&quot;:0}],&quot;type&quot;:0},{&quot;id&quot;:&quot;2021-04-01T16:16:05&quot;,&quot;margin&quot;:{&quot;bottom&quot;:1.6929999589920044,&quot;left&quot;:1.6670000553131104,&quot;right&quot;:1.6929999589920044,&quot;top&quot;:1.6929999589920044},&quot;type&quot;:0}],&quot;type&quot;:0}"/>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fb27998712faa657a7b0"/>
  <p:tag name="KSO_WM_CHIP_FILLPROP" val="[[{&quot;text_align&quot;:&quot;cm&quot;,&quot;text_direction&quot;:&quot;horizontal&quot;,&quot;support_features&quot;:[&quot;creativepic&quot;],&quot;support_big_font&quot;:false,&quot;picture_toward&quot;:1,&quot;picture_dockside&quot;:[],&quot;fill_id&quot;:&quot;c63a7e4072264d37bb9fc2fc7696d2ba&quot;,&quot;fill_align&quot;:&quot;cm&quot;,&quot;chip_types&quot;:[&quot;picture&quot;]},{&quot;text_align&quot;:&quot;lt&quot;,&quot;text_direction&quot;:&quot;horizontal&quot;,&quot;support_big_font&quot;:false,&quot;picture_toward&quot;:0,&quot;picture_dockside&quot;:[],&quot;fill_id&quot;:&quot;5d35ed4a31e74ee7b109b4a5825bd3a1&quot;,&quot;fill_align&quot;:&quot;lt&quot;,&quot;chip_types&quot;:[&quot;header&quot;]},{&quot;text_align&quot;:&quot;lt&quot;,&quot;text_direction&quot;:&quot;horizontal&quot;,&quot;support_big_font&quot;:false,&quot;picture_toward&quot;:0,&quot;picture_dockside&quot;:[],&quot;fill_id&quot;:&quot;1b84d96436fd4949826b9d5ad09a53d4&quot;,&quot;fill_align&quot;:&quot;lt&quot;,&quot;chip_types&quot;:[&quot;text&quot;]}]]"/>
  <p:tag name="KSO_WM_CHIP_DECFILLPROP" val="[]"/>
  <p:tag name="KSO_WM_CHIP_GROUPID" val="5facfb27998712faa657a7af"/>
  <p:tag name="KSO_WM_SLIDE_BK_DARK_LIGHT" val="2"/>
  <p:tag name="KSO_WM_SLIDE_BACKGROUND_TYPE" val="general"/>
  <p:tag name="KSO_WM_SLIDE_SUPPORT_FEATURE_TYPE" val="8"/>
  <p:tag name="KSO_WM_TEMPLATE_ASSEMBLE_XID" val="606570524054ed1e2fb814c2"/>
  <p:tag name="KSO_WM_TEMPLATE_ASSEMBLE_GROUPID" val="606570524054ed1e2fb814c2"/>
</p:tagLst>
</file>

<file path=ppt/tags/tag381.xml><?xml version="1.0" encoding="utf-8"?>
<p:tagLst xmlns:p="http://schemas.openxmlformats.org/presentationml/2006/main">
  <p:tag name="KSO_WM_UNIT_ISCONTENTSTITLE" val="0"/>
  <p:tag name="KSO_WM_UNIT_ISNUMDGMTITLE" val="0"/>
  <p:tag name="KSO_WM_UNIT_NOCLEAR" val="1"/>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custom20202598_41*a*1"/>
  <p:tag name="KSO_WM_TEMPLATE_CATEGORY" val="custom"/>
  <p:tag name="KSO_WM_TEMPLATE_INDEX" val="20202598"/>
  <p:tag name="KSO_WM_UNIT_LAYERLEVEL" val="1"/>
  <p:tag name="KSO_WM_TAG_VERSION" val="1.0"/>
  <p:tag name="KSO_WM_BEAUTIFY_FLAG" val="#wm#"/>
  <p:tag name="KSO_WM_UNIT_PRESET_TEXT" val="谢谢观看"/>
  <p:tag name="KSO_WM_UNIT_DEFAULT_FONT" val="60;74;4"/>
  <p:tag name="KSO_WM_UNIT_BLOCK" val="0"/>
  <p:tag name="KSO_WM_UNIT_DEC_AREA_ID" val="0485e61f68774d078a5dbb612deb363a"/>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b16e741410bf4ded82deb15980a3856f"/>
  <p:tag name="KSO_WM_UNIT_TEXT_FILL_FORE_SCHEMECOLOR_INDEX_BRIGHTNESS" val="0.15"/>
  <p:tag name="KSO_WM_UNIT_TEXT_FILL_FORE_SCHEMECOLOR_INDEX" val="13"/>
  <p:tag name="KSO_WM_UNIT_TEXT_FILL_TYPE" val="1"/>
</p:tagLst>
</file>

<file path=ppt/tags/tag382.xml><?xml version="1.0" encoding="utf-8"?>
<p:tagLst xmlns:p="http://schemas.openxmlformats.org/presentationml/2006/main">
  <p:tag name="KSO_WM_BEAUTIFY_FLAG" val="#wm#"/>
  <p:tag name="KSO_WM_TEMPLATE_CATEGORY" val="custom"/>
  <p:tag name="KSO_WM_TEMPLATE_INDEX" val="20202598"/>
  <p:tag name="KSO_WM_CHIP_INFOS" val="{&quot;layout_type&quot;:&quot;formiddle3&quot;,&quot;slide_type&quot;:[&quot;endPage&quot;],&quot;aspect_ratio&quot;:&quot;16:9&quot;}"/>
  <p:tag name="KSO_WM_CHIP_XID" val="5ec34a930ac41c4a0a525d3e"/>
  <p:tag name="KSO_WM_CHIP_FILLPROP" val="[[{&quot;fill_id&quot;:&quot;0fc8cb0b5be24332a6c5a6db9e174d8a&quot;,&quot;fill_align&quot;:&quot;cm&quot;,&quot;text_align&quot;:&quot;cm&quot;,&quot;text_direction&quot;:&quot;horizontal&quot;,&quot;chip_types&quot;:[&quot;text&quot;,&quot;header&quot;]}]]"/>
  <p:tag name="KSO_WM_SLIDE_ID" val="custom20202598_41"/>
  <p:tag name="KSO_WM_TEMPLATE_SUBCATEGORY" val="21"/>
  <p:tag name="KSO_WM_TEMPLATE_MASTER_TYPE" val="1"/>
  <p:tag name="KSO_WM_TEMPLATE_COLOR_TYPE" val="1"/>
  <p:tag name="KSO_WM_SLIDE_TYPE" val="endPage"/>
  <p:tag name="KSO_WM_SLIDE_SUBTYPE" val="pureTxt"/>
  <p:tag name="KSO_WM_SLIDE_ITEM_CNT" val="0"/>
  <p:tag name="KSO_WM_SLIDE_INDEX" val="41"/>
  <p:tag name="KSO_WM_SLIDE_SIZE" val="700*380"/>
  <p:tag name="KSO_WM_SLIDE_POSITION" val="130*79"/>
  <p:tag name="KSO_WM_TAG_VERSION" val="1.0"/>
  <p:tag name="KSO_WM_SLIDE_LAYOUT" val="a_b"/>
  <p:tag name="KSO_WM_SLIDE_LAYOUT_CNT" val="1_1"/>
  <p:tag name="KSO_WM_CHIP_GROUPID" val="5ebf6661ddc3daf3fef3f760"/>
  <p:tag name="KSO_WM_SLIDE_LAYOUT_INFO" val="{&quot;id&quot;:&quot;2020-11-04T09:31:53&quot;,&quot;maxSize&quot;:{&quot;size1&quot;:51.782079286928536},&quot;minSize&quot;:{&quot;size1&quot;:33.582079286928533},&quot;normalSize&quot;:{&quot;size1&quot;:41.582079286928533},&quot;subLayout&quot;:[{&quot;id&quot;:&quot;2020-11-04T09:31:53&quot;,&quot;margin&quot;:{&quot;bottom&quot;:0.20371513068675995,&quot;left&quot;:4.5896391868591309,&quot;right&quot;:4.5824065208435059,&quot;top&quot;:4.5836849212646484},&quot;type&quot;:0},{&quot;id&quot;:&quot;2020-11-04T09:31:53&quot;,&quot;margin&quot;:{&quot;bottom&quot;:4.5836896896362305,&quot;left&quot;:4.5896391868591309,&quot;right&quot;:4.5824065208435059,&quot;top&quot;:0.21961826086044312},&quot;type&quot;:0}],&quot;type&quot;:0}"/>
  <p:tag name="KSO_WM_SLIDE_BK_DARK_LIGHT" val="2"/>
  <p:tag name="KSO_WM_SLIDE_BACKGROUND_TYPE" val="general"/>
  <p:tag name="KSO_WM_SLIDE_SUPPORT_FEATURE_TYPE" val="0"/>
  <p:tag name="KSO_WM_TEMPLATE_ASSEMBLE_XID" val="5fa2046e58547e52881da511"/>
  <p:tag name="KSO_WM_TEMPLATE_ASSEMBLE_GROUPID" val="5fa1003d58547e52881d4087"/>
</p:tagLst>
</file>

<file path=ppt/tags/tag39.xml><?xml version="1.0" encoding="utf-8"?>
<p:tagLst xmlns:p="http://schemas.openxmlformats.org/presentationml/2006/main">
  <p:tag name="KSO_WM_SLIDE_BACKGROUND_TYPE" val="frame"/>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SLIDE_BACKGROUND_TYPE" val="frame"/>
</p:tagLst>
</file>

<file path=ppt/tags/tag41.xml><?xml version="1.0" encoding="utf-8"?>
<p:tagLst xmlns:p="http://schemas.openxmlformats.org/presentationml/2006/main">
  <p:tag name="KSO_WM_SLIDE_BACKGROUND_TYPE" val="frame"/>
</p:tagLst>
</file>

<file path=ppt/tags/tag42.xml><?xml version="1.0" encoding="utf-8"?>
<p:tagLst xmlns:p="http://schemas.openxmlformats.org/presentationml/2006/main">
  <p:tag name="KSO_WM_SLIDE_BACKGROUND_TYPE" val="frame"/>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98_5*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c"/>
  <p:tag name="KSO_WM_UNIT_DEC_AREA_ID" val="121a49c5dc50442dbb57cb871c0243a8"/>
  <p:tag name="KSO_WM_UNIT_DECORATE_INFO" val=""/>
  <p:tag name="KSO_WM_UNIT_SM_LIMIT_TYPE" val=""/>
  <p:tag name="KSO_WM_CHIP_FILLAREA_FILL_RULE" val="{&quot;fill_align&quot;:&quot;cm&quot;,&quot;fill_effect&quot;:[],&quot;fill_mode&quot;:&quot;full&quot;,&quot;sacle_strategy&quot;:&quot;stretch&quot;}"/>
  <p:tag name="KSO_WM_ASSEMBLE_CHIP_INDEX" val="605c0a11498a4cf3909498d2acce1c61"/>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462e9385d92c4158b2d2e1f55bad3295"/>
  <p:tag name="KSO_WM_UNIT_DECORATE_INFO" val=""/>
  <p:tag name="KSO_WM_UNIT_SM_LIMIT_TYPE" val=""/>
  <p:tag name="KSO_WM_CHIP_FILLAREA_FILL_RULE" val="{&quot;fill_align&quot;:&quot;cm&quot;,&quot;fill_effect&quot;:[],&quot;fill_mode&quot;:&quot;full&quot;,&quot;sacle_strategy&quot;:&quot;stretch&quot;}"/>
  <p:tag name="KSO_WM_ASSEMBLE_CHIP_INDEX" val="07599a5732494944a963c5385cf05582"/>
  <p:tag name="KSO_WM_SLIDE_BACKGROUND_TYPE" val="leftRight"/>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40ad25d5b3724743bc8c4f0d8bc05f4e"/>
  <p:tag name="KSO_WM_UNIT_DECORATE_INFO" val=""/>
  <p:tag name="KSO_WM_UNIT_SM_LIMIT_TYPE" val=""/>
  <p:tag name="KSO_WM_CHIP_FILLAREA_FILL_RULE" val="{&quot;fill_align&quot;:&quot;cm&quot;,&quot;fill_effect&quot;:[],&quot;fill_mode&quot;:&quot;full&quot;,&quot;sacle_strategy&quot;:&quot;stretch&quot;}"/>
  <p:tag name="KSO_WM_ASSEMBLE_CHIP_INDEX" val="95e1ec4bf8f44c4b9314ac277d46db17"/>
  <p:tag name="KSO_WM_SLIDE_BACKGROUND_TYPE" val="leftRight"/>
</p:tagLst>
</file>

<file path=ppt/tags/tag46.xml><?xml version="1.0" encoding="utf-8"?>
<p:tagLst xmlns:p="http://schemas.openxmlformats.org/presentationml/2006/main">
  <p:tag name="KSO_WM_SLIDE_BACKGROUND_TYPE" val="leftRight"/>
</p:tagLst>
</file>

<file path=ppt/tags/tag47.xml><?xml version="1.0" encoding="utf-8"?>
<p:tagLst xmlns:p="http://schemas.openxmlformats.org/presentationml/2006/main">
  <p:tag name="KSO_WM_SLIDE_BACKGROUND_TYPE" val="leftRight"/>
</p:tagLst>
</file>

<file path=ppt/tags/tag48.xml><?xml version="1.0" encoding="utf-8"?>
<p:tagLst xmlns:p="http://schemas.openxmlformats.org/presentationml/2006/main">
  <p:tag name="KSO_WM_SLIDE_BACKGROUND_TYPE" val="leftRight"/>
</p:tagLst>
</file>

<file path=ppt/tags/tag49.xml><?xml version="1.0" encoding="utf-8"?>
<p:tagLst xmlns:p="http://schemas.openxmlformats.org/presentationml/2006/main">
  <p:tag name="KSO_WM_SLIDE_BACKGROUND_TYPE" val="leftRight"/>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hip20209633_1*a*1"/>
  <p:tag name="KSO_WM_TEMPLATE_CATEGORY" val="chip"/>
  <p:tag name="KSO_WM_TEMPLATE_INDEX" val="20209633"/>
  <p:tag name="KSO_WM_UNIT_LAYERLEVEL" val="1"/>
  <p:tag name="KSO_WM_TAG_VERSION" val="1.0"/>
  <p:tag name="KSO_WM_BEAUTIFY_FLAG" val="#wm#"/>
  <p:tag name="KSO_WM_UNIT_ISCONTENTSTITLE" val="0"/>
  <p:tag name="KSO_WM_UNIT_NOCLEAR" val="0"/>
  <p:tag name="KSO_WM_UNIT_VALUE" val="10"/>
  <p:tag name="KSO_WM_UNIT_TYPE" val="a"/>
  <p:tag name="KSO_WM_UNIT_INDEX" val="1"/>
  <p:tag name="KSO_WM_UNIT_ISNUMDGMTITLE" val="0"/>
  <p:tag name="KSO_WM_UNIT_PRESET_TEXT" val="单击此处编辑标题内容"/>
  <p:tag name="KSO_WM_UNIT_BLOCK" val="0"/>
  <p:tag name="KSO_WM_UNIT_DEC_AREA_ID" val="bd2ca10138f24ff3ac281ea334bb2efb"/>
  <p:tag name="KSO_WM_UNIT_DEFAULT_FONT" val="24;60;4"/>
  <p:tag name="KSO_WM_CHIP_GROUPID" val="5f2a1c7c45e1f15ec24fe41c"/>
  <p:tag name="KSO_WM_CHIP_XID" val="5f2a1c7c45e1f15ec24fe41d"/>
  <p:tag name="KSO_WM_CHIP_FILLAREA_FILL_RULE" val="{&quot;fill_align&quot;:&quot;cm&quot;,&quot;fill_mode&quot;:&quot;adaptive&quot;,&quot;sacle_strategy&quot;:&quot;smart&quot;}"/>
  <p:tag name="KSO_WM_ASSEMBLE_CHIP_INDEX" val="d1afe29027134450b7cbd32def7595db"/>
</p:tagLst>
</file>

<file path=ppt/tags/tag50.xml><?xml version="1.0" encoding="utf-8"?>
<p:tagLst xmlns:p="http://schemas.openxmlformats.org/presentationml/2006/main">
  <p:tag name="KSO_WM_SLIDE_BACKGROUND_TYPE" val="leftRight"/>
</p:tagLst>
</file>

<file path=ppt/tags/tag51.xml><?xml version="1.0" encoding="utf-8"?>
<p:tagLst xmlns:p="http://schemas.openxmlformats.org/presentationml/2006/main">
  <p:tag name="KSO_WM_SLIDE_BACKGROUND_TYPE" val="leftRight"/>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98_5*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c"/>
  <p:tag name="KSO_WM_UNIT_DEC_AREA_ID" val="5bc716b18f9d44ad9e2b446a55289d2f"/>
  <p:tag name="KSO_WM_UNIT_DECORATE_INFO" val=""/>
  <p:tag name="KSO_WM_UNIT_SM_LIMIT_TYPE" val=""/>
  <p:tag name="KSO_WM_CHIP_FILLAREA_FILL_RULE" val="{&quot;fill_align&quot;:&quot;cm&quot;,&quot;fill_effect&quot;:[],&quot;fill_mode&quot;:&quot;full&quot;,&quot;sacle_strategy&quot;:&quot;stretch&quot;}"/>
  <p:tag name="KSO_WM_ASSEMBLE_CHIP_INDEX" val="4c509b6b5d694f90bcd3f32ceff92b02"/>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163bdb65c5de45168981ef0003c638e7"/>
  <p:tag name="KSO_WM_UNIT_DECORATE_INFO" val=""/>
  <p:tag name="KSO_WM_UNIT_SM_LIMIT_TYPE" val=""/>
  <p:tag name="KSO_WM_CHIP_FILLAREA_FILL_RULE" val="{&quot;fill_align&quot;:&quot;cm&quot;,&quot;fill_effect&quot;:[],&quot;fill_mode&quot;:&quot;full&quot;,&quot;sacle_strategy&quot;:&quot;stretch&quot;}"/>
  <p:tag name="KSO_WM_ASSEMBLE_CHIP_INDEX" val="d70ee5d2fc904801aa55112b0216dd95"/>
  <p:tag name="KSO_WM_SLIDE_BACKGROUND_TYPE" val="topBotto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d95ba6e772fa4f0fa3a53175c213f77c"/>
  <p:tag name="KSO_WM_UNIT_DECORATE_INFO" val=""/>
  <p:tag name="KSO_WM_UNIT_SM_LIMIT_TYPE" val=""/>
  <p:tag name="KSO_WM_CHIP_FILLAREA_FILL_RULE" val="{&quot;fill_align&quot;:&quot;cm&quot;,&quot;fill_effect&quot;:[],&quot;fill_mode&quot;:&quot;full&quot;,&quot;sacle_strategy&quot;:&quot;stretch&quot;}"/>
  <p:tag name="KSO_WM_ASSEMBLE_CHIP_INDEX" val="907c2dc8c85444939bf785ef8c0f172f"/>
  <p:tag name="KSO_WM_SLIDE_BACKGROUND_TYPE" val="topBottom"/>
</p:tagLst>
</file>

<file path=ppt/tags/tag55.xml><?xml version="1.0" encoding="utf-8"?>
<p:tagLst xmlns:p="http://schemas.openxmlformats.org/presentationml/2006/main">
  <p:tag name="KSO_WM_SLIDE_BACKGROUND_TYPE" val="topBottom"/>
</p:tagLst>
</file>

<file path=ppt/tags/tag56.xml><?xml version="1.0" encoding="utf-8"?>
<p:tagLst xmlns:p="http://schemas.openxmlformats.org/presentationml/2006/main">
  <p:tag name="KSO_WM_SLIDE_BACKGROUND_TYPE" val="topBottom"/>
</p:tagLst>
</file>

<file path=ppt/tags/tag57.xml><?xml version="1.0" encoding="utf-8"?>
<p:tagLst xmlns:p="http://schemas.openxmlformats.org/presentationml/2006/main">
  <p:tag name="KSO_WM_SLIDE_BACKGROUND_TYPE" val="topBottom"/>
</p:tagLst>
</file>

<file path=ppt/tags/tag58.xml><?xml version="1.0" encoding="utf-8"?>
<p:tagLst xmlns:p="http://schemas.openxmlformats.org/presentationml/2006/main">
  <p:tag name="KSO_WM_SLIDE_BACKGROUND_TYPE" val="topBottom"/>
</p:tagLst>
</file>

<file path=ppt/tags/tag59.xml><?xml version="1.0" encoding="utf-8"?>
<p:tagLst xmlns:p="http://schemas.openxmlformats.org/presentationml/2006/main">
  <p:tag name="KSO_WM_SLIDE_BACKGROUND_TYPE" val="topBottom"/>
</p:tagLst>
</file>

<file path=ppt/tags/tag6.xml><?xml version="1.0" encoding="utf-8"?>
<p:tagLst xmlns:p="http://schemas.openxmlformats.org/presentationml/2006/main">
  <p:tag name="KSO_WM_UNIT_ISCONTENTSTITLE" val="0"/>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hip20209633_1*b*1"/>
  <p:tag name="KSO_WM_TEMPLATE_CATEGORY" val="chip"/>
  <p:tag name="KSO_WM_TEMPLATE_INDEX" val="20209633"/>
  <p:tag name="KSO_WM_UNIT_LAYERLEVEL" val="1"/>
  <p:tag name="KSO_WM_TAG_VERSION" val="1.0"/>
  <p:tag name="KSO_WM_BEAUTIFY_FLAG" val="#wm#"/>
  <p:tag name="KSO_WM_UNIT_ISNUMDGMTITLE" val="0"/>
  <p:tag name="KSO_WM_UNIT_PRESET_TEXT" val="单击此处输入你的副标题，请尽量言简意赅的阐述观点。"/>
  <p:tag name="KSO_WM_UNIT_BLOCK" val="0"/>
  <p:tag name="KSO_WM_UNIT_DEC_AREA_ID" val="deeb8d49a24b45a181b61a9f9995df3d"/>
  <p:tag name="KSO_WM_UNIT_DEFAULT_FONT" val="18;24;2"/>
  <p:tag name="KSO_WM_CHIP_GROUPID" val="5f2a1c7c45e1f15ec24fe41c"/>
  <p:tag name="KSO_WM_CHIP_XID" val="5f2a1c7c45e1f15ec24fe41d"/>
  <p:tag name="KSO_WM_CHIP_FILLAREA_FILL_RULE" val="{&quot;fill_align&quot;:&quot;cm&quot;,&quot;fill_mode&quot;:&quot;adaptive&quot;,&quot;sacle_strategy&quot;:&quot;smart&quot;}"/>
  <p:tag name="KSO_WM_ASSEMBLE_CHIP_INDEX" val="d1afe29027134450b7cbd32def7595db"/>
</p:tagLst>
</file>

<file path=ppt/tags/tag60.xml><?xml version="1.0" encoding="utf-8"?>
<p:tagLst xmlns:p="http://schemas.openxmlformats.org/presentationml/2006/main">
  <p:tag name="KSO_WM_SLIDE_BACKGROUND_TYPE" val="topBotto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98_5*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c"/>
  <p:tag name="KSO_WM_UNIT_DEC_AREA_ID" val="2967a409b9694b39a501dfb74b5be20d"/>
  <p:tag name="KSO_WM_UNIT_DECORATE_INFO" val=""/>
  <p:tag name="KSO_WM_UNIT_SM_LIMIT_TYPE" val=""/>
  <p:tag name="KSO_WM_CHIP_FILLAREA_FILL_RULE" val="{&quot;fill_align&quot;:&quot;cm&quot;,&quot;fill_effect&quot;:[],&quot;fill_mode&quot;:&quot;full&quot;,&quot;sacle_strategy&quot;:&quot;stretch&quot;}"/>
  <p:tag name="KSO_WM_ASSEMBLE_CHIP_INDEX" val="1eda33e218a24c01ba848d8f1ab2b3d4"/>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7df59e72a7ee4bb0b90010d43f06e0e5"/>
  <p:tag name="KSO_WM_UNIT_DECORATE_INFO" val=""/>
  <p:tag name="KSO_WM_UNIT_SM_LIMIT_TYPE" val=""/>
  <p:tag name="KSO_WM_CHIP_FILLAREA_FILL_RULE" val="{&quot;fill_align&quot;:&quot;cm&quot;,&quot;fill_effect&quot;:[],&quot;fill_mode&quot;:&quot;full&quot;,&quot;sacle_strategy&quot;:&quot;stretch&quot;}"/>
  <p:tag name="KSO_WM_ASSEMBLE_CHIP_INDEX" val="791f8f868b8549b8ac24452fa654c9b2"/>
  <p:tag name="KSO_WM_SLIDE_BACKGROUND_TYPE" val="bottomTop"/>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ef6a0712528f4bf785143d3852553d5a"/>
  <p:tag name="KSO_WM_UNIT_DECORATE_INFO" val=""/>
  <p:tag name="KSO_WM_UNIT_SM_LIMIT_TYPE" val=""/>
  <p:tag name="KSO_WM_CHIP_FILLAREA_FILL_RULE" val="{&quot;fill_align&quot;:&quot;cm&quot;,&quot;fill_effect&quot;:[],&quot;fill_mode&quot;:&quot;full&quot;,&quot;sacle_strategy&quot;:&quot;stretch&quot;}"/>
  <p:tag name="KSO_WM_ASSEMBLE_CHIP_INDEX" val="2e1baaf6b94141058e9ae858704b9749"/>
  <p:tag name="KSO_WM_SLIDE_BACKGROUND_TYPE" val="bottomTop"/>
</p:tagLst>
</file>

<file path=ppt/tags/tag64.xml><?xml version="1.0" encoding="utf-8"?>
<p:tagLst xmlns:p="http://schemas.openxmlformats.org/presentationml/2006/main">
  <p:tag name="KSO_WM_SLIDE_BACKGROUND_TYPE" val="bottomTop"/>
</p:tagLst>
</file>

<file path=ppt/tags/tag65.xml><?xml version="1.0" encoding="utf-8"?>
<p:tagLst xmlns:p="http://schemas.openxmlformats.org/presentationml/2006/main">
  <p:tag name="KSO_WM_SLIDE_BACKGROUND_TYPE" val="bottomTop"/>
</p:tagLst>
</file>

<file path=ppt/tags/tag66.xml><?xml version="1.0" encoding="utf-8"?>
<p:tagLst xmlns:p="http://schemas.openxmlformats.org/presentationml/2006/main">
  <p:tag name="KSO_WM_SLIDE_BACKGROUND_TYPE" val="bottomTop"/>
</p:tagLst>
</file>

<file path=ppt/tags/tag67.xml><?xml version="1.0" encoding="utf-8"?>
<p:tagLst xmlns:p="http://schemas.openxmlformats.org/presentationml/2006/main">
  <p:tag name="KSO_WM_SLIDE_BACKGROUND_TYPE" val="bottomTop"/>
</p:tagLst>
</file>

<file path=ppt/tags/tag68.xml><?xml version="1.0" encoding="utf-8"?>
<p:tagLst xmlns:p="http://schemas.openxmlformats.org/presentationml/2006/main">
  <p:tag name="KSO_WM_SLIDE_BACKGROUND_TYPE" val="bottomTop"/>
</p:tagLst>
</file>

<file path=ppt/tags/tag69.xml><?xml version="1.0" encoding="utf-8"?>
<p:tagLst xmlns:p="http://schemas.openxmlformats.org/presentationml/2006/main">
  <p:tag name="KSO_WM_SLIDE_BACKGROUND_TYPE" val="bottomTop"/>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4a2fb93cf2c144b6b6187f3201461454"/>
  <p:tag name="KSO_WM_UNIT_DECORATE_INFO" val=""/>
  <p:tag name="KSO_WM_UNIT_SM_LIMIT_TYPE" val=""/>
  <p:tag name="KSO_WM_CHIP_FILLAREA_FILL_RULE" val="{&quot;fill_align&quot;:&quot;cm&quot;,&quot;fill_effect&quot;:[],&quot;fill_mode&quot;:&quot;full&quot;,&quot;sacle_strategy&quot;:&quot;stretch&quot;}"/>
  <p:tag name="KSO_WM_ASSEMBLE_CHIP_INDEX" val="673cf85f80f94c33a98d406aac1b5378"/>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98_5*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c"/>
  <p:tag name="KSO_WM_UNIT_DEC_AREA_ID" val="6e59605425894df78a5ca7e97dcc7a3e"/>
  <p:tag name="KSO_WM_UNIT_DECORATE_INFO" val=""/>
  <p:tag name="KSO_WM_UNIT_SM_LIMIT_TYPE" val=""/>
  <p:tag name="KSO_WM_CHIP_FILLAREA_FILL_RULE" val="{&quot;fill_align&quot;:&quot;cm&quot;,&quot;fill_effect&quot;:[],&quot;fill_mode&quot;:&quot;full&quot;,&quot;sacle_strategy&quot;:&quot;stretch&quot;}"/>
  <p:tag name="KSO_WM_ASSEMBLE_CHIP_INDEX" val="975f4e3d1aad4ac385cac4c330c0846e"/>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b809e5ab62c14104b8a19fd37441ac29"/>
  <p:tag name="KSO_WM_UNIT_DECORATE_INFO" val=""/>
  <p:tag name="KSO_WM_UNIT_SM_LIMIT_TYPE" val=""/>
  <p:tag name="KSO_WM_CHIP_FILLAREA_FILL_RULE" val="{&quot;fill_align&quot;:&quot;cm&quot;,&quot;fill_effect&quot;:[],&quot;fill_mode&quot;:&quot;full&quot;,&quot;sacle_strategy&quot;:&quot;stretch&quot;}"/>
  <p:tag name="KSO_WM_ASSEMBLE_CHIP_INDEX" val="a01eb3afacab48d3817f0c4dbf598754"/>
  <p:tag name="KSO_WM_SLIDE_BACKGROUND_TYPE" val="navigation"/>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96bb621b98114d239432aa5d1a19202b"/>
  <p:tag name="KSO_WM_UNIT_DECORATE_INFO" val=""/>
  <p:tag name="KSO_WM_UNIT_SM_LIMIT_TYPE" val=""/>
  <p:tag name="KSO_WM_CHIP_FILLAREA_FILL_RULE" val="{&quot;fill_align&quot;:&quot;cm&quot;,&quot;fill_effect&quot;:[],&quot;fill_mode&quot;:&quot;full&quot;,&quot;sacle_strategy&quot;:&quot;stretch&quot;}"/>
  <p:tag name="KSO_WM_ASSEMBLE_CHIP_INDEX" val="ed6b6d01f2e14531be50359ff342e202"/>
  <p:tag name="KSO_WM_SLIDE_BACKGROUND_TYPE" val="navigation"/>
</p:tagLst>
</file>

<file path=ppt/tags/tag73.xml><?xml version="1.0" encoding="utf-8"?>
<p:tagLst xmlns:p="http://schemas.openxmlformats.org/presentationml/2006/main">
  <p:tag name="KSO_WM_SLIDE_BACKGROUND_TYPE" val="navigation"/>
</p:tagLst>
</file>

<file path=ppt/tags/tag74.xml><?xml version="1.0" encoding="utf-8"?>
<p:tagLst xmlns:p="http://schemas.openxmlformats.org/presentationml/2006/main">
  <p:tag name="KSO_WM_SLIDE_BACKGROUND_TYPE" val="navigation"/>
</p:tagLst>
</file>

<file path=ppt/tags/tag75.xml><?xml version="1.0" encoding="utf-8"?>
<p:tagLst xmlns:p="http://schemas.openxmlformats.org/presentationml/2006/main">
  <p:tag name="KSO_WM_SLIDE_BACKGROUND_TYPE" val="navigation"/>
</p:tagLst>
</file>

<file path=ppt/tags/tag76.xml><?xml version="1.0" encoding="utf-8"?>
<p:tagLst xmlns:p="http://schemas.openxmlformats.org/presentationml/2006/main">
  <p:tag name="KSO_WM_SLIDE_BACKGROUND_TYPE" val="navigation"/>
</p:tagLst>
</file>

<file path=ppt/tags/tag77.xml><?xml version="1.0" encoding="utf-8"?>
<p:tagLst xmlns:p="http://schemas.openxmlformats.org/presentationml/2006/main">
  <p:tag name="KSO_WM_SLIDE_BACKGROUND_TYPE" val="navigation"/>
</p:tagLst>
</file>

<file path=ppt/tags/tag78.xml><?xml version="1.0" encoding="utf-8"?>
<p:tagLst xmlns:p="http://schemas.openxmlformats.org/presentationml/2006/main">
  <p:tag name="KSO_WM_SLIDE_BACKGROUND_TYPE" val="navigation"/>
</p:tagLst>
</file>

<file path=ppt/tags/tag79.xml><?xml version="1.0" encoding="utf-8"?>
<p:tagLst xmlns:p="http://schemas.openxmlformats.org/presentationml/2006/main">
  <p:tag name="KSO_WM_SLIDE_BACKGROUND_TYPE" val="navigation"/>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d453d9ff14724e1582e928f1a42e8048"/>
  <p:tag name="KSO_WM_UNIT_DECORATE_INFO" val=""/>
  <p:tag name="KSO_WM_UNIT_SM_LIMIT_TYPE" val=""/>
  <p:tag name="KSO_WM_CHIP_FILLAREA_FILL_RULE" val="{&quot;fill_align&quot;:&quot;cm&quot;,&quot;fill_effect&quot;:[],&quot;fill_mode&quot;:&quot;full&quot;,&quot;sacle_strategy&quot;:&quot;stretch&quot;}"/>
  <p:tag name="KSO_WM_ASSEMBLE_CHIP_INDEX" val="45df1c5002934f41833d3ca185fb5e80"/>
</p:tagLst>
</file>

<file path=ppt/tags/tag80.xml><?xml version="1.0" encoding="utf-8"?>
<p:tagLst xmlns:p="http://schemas.openxmlformats.org/presentationml/2006/main">
  <p:tag name="KSO_WM_SLIDE_BACKGROUND_TYPE" val="navigation"/>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98_5*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c"/>
  <p:tag name="KSO_WM_UNIT_DEC_AREA_ID" val="5da31fed585048ed98cdbf2b38bf6118"/>
  <p:tag name="KSO_WM_UNIT_DECORATE_INFO" val=""/>
  <p:tag name="KSO_WM_UNIT_SM_LIMIT_TYPE" val=""/>
  <p:tag name="KSO_WM_CHIP_FILLAREA_FILL_RULE" val="{&quot;fill_align&quot;:&quot;cm&quot;,&quot;fill_effect&quot;:[],&quot;fill_mode&quot;:&quot;full&quot;,&quot;sacle_strategy&quot;:&quot;stretch&quot;}"/>
  <p:tag name="KSO_WM_ASSEMBLE_CHIP_INDEX" val="7444c40021614b54b364c04ddf445701"/>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009cd762397e47da91dd67dc71b4cd96"/>
  <p:tag name="KSO_WM_UNIT_DECORATE_INFO" val=""/>
  <p:tag name="KSO_WM_UNIT_SM_LIMIT_TYPE" val=""/>
  <p:tag name="KSO_WM_CHIP_FILLAREA_FILL_RULE" val="{&quot;fill_align&quot;:&quot;cm&quot;,&quot;fill_effect&quot;:[],&quot;fill_mode&quot;:&quot;full&quot;,&quot;sacle_strategy&quot;:&quot;stretch&quot;}"/>
  <p:tag name="KSO_WM_ASSEMBLE_CHIP_INDEX" val="2c93332646ab4e8c8d1afc637109404b"/>
  <p:tag name="KSO_WM_SLIDE_BACKGROUND_TYPE" val="belt"/>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88d9ec27cac44a21965bab1002f0b563"/>
  <p:tag name="KSO_WM_UNIT_DECORATE_INFO" val=""/>
  <p:tag name="KSO_WM_UNIT_SM_LIMIT_TYPE" val=""/>
  <p:tag name="KSO_WM_CHIP_FILLAREA_FILL_RULE" val="{&quot;fill_align&quot;:&quot;cm&quot;,&quot;fill_effect&quot;:[],&quot;fill_mode&quot;:&quot;full&quot;,&quot;sacle_strategy&quot;:&quot;stretch&quot;}"/>
  <p:tag name="KSO_WM_ASSEMBLE_CHIP_INDEX" val="9a16203911cf4eb38e1f66cb4bf70a71"/>
  <p:tag name="KSO_WM_SLIDE_BACKGROUND_TYPE" val="belt"/>
</p:tagLst>
</file>

<file path=ppt/tags/tag84.xml><?xml version="1.0" encoding="utf-8"?>
<p:tagLst xmlns:p="http://schemas.openxmlformats.org/presentationml/2006/main">
  <p:tag name="KSO_WM_SLIDE_BACKGROUND_TYPE" val="belt"/>
</p:tagLst>
</file>

<file path=ppt/tags/tag85.xml><?xml version="1.0" encoding="utf-8"?>
<p:tagLst xmlns:p="http://schemas.openxmlformats.org/presentationml/2006/main">
  <p:tag name="KSO_WM_SLIDE_BACKGROUND_TYPE" val="belt"/>
</p:tagLst>
</file>

<file path=ppt/tags/tag86.xml><?xml version="1.0" encoding="utf-8"?>
<p:tagLst xmlns:p="http://schemas.openxmlformats.org/presentationml/2006/main">
  <p:tag name="KSO_WM_SLIDE_BACKGROUND_TYPE" val="belt"/>
</p:tagLst>
</file>

<file path=ppt/tags/tag87.xml><?xml version="1.0" encoding="utf-8"?>
<p:tagLst xmlns:p="http://schemas.openxmlformats.org/presentationml/2006/main">
  <p:tag name="KSO_WM_SLIDE_BACKGROUND_TYPE" val="belt"/>
</p:tagLst>
</file>

<file path=ppt/tags/tag88.xml><?xml version="1.0" encoding="utf-8"?>
<p:tagLst xmlns:p="http://schemas.openxmlformats.org/presentationml/2006/main">
  <p:tag name="KSO_WM_SLIDE_BACKGROUND_TYPE" val="belt"/>
</p:tagLst>
</file>

<file path=ppt/tags/tag89.xml><?xml version="1.0" encoding="utf-8"?>
<p:tagLst xmlns:p="http://schemas.openxmlformats.org/presentationml/2006/main">
  <p:tag name="KSO_WM_BEAUTIFY_FLAG" val="#wm#"/>
  <p:tag name="KSO_WM_TAG_VERSION" val="1.0"/>
  <p:tag name="KSO_WM_TEMPLATE_CATEGORY" val="custom"/>
  <p:tag name="KSO_WM_TEMPLATE_INDEX" val="2020259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2*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9"/>
  <p:tag name="KSO_WM_UNIT_DEC_AREA_ID" val="2c7521d3fb0d4f7aab42836f97763654"/>
  <p:tag name="KSO_WM_UNIT_DECORATE_INFO" val=""/>
  <p:tag name="KSO_WM_UNIT_SM_LIMIT_TYPE" val=""/>
  <p:tag name="KSO_WM_CHIP_FILLAREA_FILL_RULE" val="{&quot;fill_align&quot;:&quot;lm&quot;,&quot;fill_effect&quot;:[],&quot;fill_mode&quot;:&quot;adaptive&quot;,&quot;sacle_strategy&quot;:&quot;stretch&quot;}"/>
  <p:tag name="KSO_WM_ASSEMBLE_CHIP_INDEX" val="a346c633da7d41eeaf48f168df0403e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2598_1*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8"/>
  <p:tag name="KSO_WM_UNIT_DEC_AREA_ID" val="6aa2cf3717494f1fa031b235ee5c6192"/>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11f0fd89c9d747c8987f7e5e7486af53"/>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98_1*a*1"/>
  <p:tag name="KSO_WM_TEMPLATE_CATEGORY" val="custom"/>
  <p:tag name="KSO_WM_TEMPLATE_INDEX" val="20202598"/>
  <p:tag name="KSO_WM_UNIT_LAYERLEVEL" val="1"/>
  <p:tag name="KSO_WM_TAG_VERSION" val="1.0"/>
  <p:tag name="KSO_WM_BEAUTIFY_FLAG" val="#wm#"/>
  <p:tag name="KSO_WM_UNIT_ISCONTENTSTITLE" val="0"/>
  <p:tag name="KSO_WM_UNIT_NOCLEAR" val="0"/>
  <p:tag name="KSO_WM_UNIT_VALUE" val="18"/>
  <p:tag name="KSO_WM_UNIT_TYPE" val="a"/>
  <p:tag name="KSO_WM_UNIT_INDEX" val="1"/>
  <p:tag name="KSO_WM_UNIT_ISNUMDGMTITLE" val="0"/>
  <p:tag name="KSO_WM_UNIT_PRESET_TEXT" val="点赞新中国 昂扬新时代"/>
  <p:tag name="KSO_WM_UNIT_BLOCK" val="0"/>
  <p:tag name="KSO_WM_UNIT_DEC_AREA_ID" val="bd2ca10138f24ff3ac281ea334bb2efb"/>
  <p:tag name="KSO_WM_UNIT_DEFAULT_FONT" val="24;60;4"/>
  <p:tag name="KSO_WM_CHIP_GROUPID" val="5f2a1c7c45e1f15ec24fe41c"/>
  <p:tag name="KSO_WM_CHIP_XID" val="5f2a1c7c45e1f15ec24fe41d"/>
  <p:tag name="KSO_WM_CHIP_FILLAREA_FILL_RULE" val="{&quot;fill_align&quot;:&quot;cm&quot;,&quot;fill_mode&quot;:&quot;adaptive&quot;,&quot;sacle_strategy&quot;:&quot;smart&quot;}"/>
  <p:tag name="KSO_WM_ASSEMBLE_CHIP_INDEX" val="d1afe29027134450b7cbd32def7595db"/>
  <p:tag name="KSO_WM_UNIT_TEXT_FILL_FORE_SCHEMECOLOR_INDEX_BRIGHTNESS" val="0.15"/>
  <p:tag name="KSO_WM_UNIT_TEXT_FILL_FORE_SCHEMECOLOR_INDEX" val="13"/>
  <p:tag name="KSO_WM_UNIT_TEXT_FILL_TYPE" val="1"/>
  <p:tag name="KSO_WM_TEMPLATE_ASSEMBLE_XID" val="5fa2046e58547e52881da4ec"/>
  <p:tag name="KSO_WM_TEMPLATE_ASSEMBLE_GROUPID" val="5fa1003d58547e52881d4087"/>
</p:tagLst>
</file>

<file path=ppt/tags/tag92.xml><?xml version="1.0" encoding="utf-8"?>
<p:tagLst xmlns:p="http://schemas.openxmlformats.org/presentationml/2006/main">
  <p:tag name="KSO_WM_UNIT_ISCONTENTSTITLE" val="0"/>
  <p:tag name="KSO_WM_UNIT_NOCLEAR" val="0"/>
  <p:tag name="KSO_WM_UNIT_VALUE" val="78"/>
  <p:tag name="KSO_WM_UNIT_HIGHLIGHT" val="0"/>
  <p:tag name="KSO_WM_UNIT_COMPATIBLE" val="0"/>
  <p:tag name="KSO_WM_UNIT_DIAGRAM_ISNUMVISUAL" val="0"/>
  <p:tag name="KSO_WM_UNIT_DIAGRAM_ISREFERUNIT" val="0"/>
  <p:tag name="KSO_WM_UNIT_TYPE" val="b"/>
  <p:tag name="KSO_WM_UNIT_INDEX" val="1"/>
  <p:tag name="KSO_WM_UNIT_ID" val="custom20202598_1*b*1"/>
  <p:tag name="KSO_WM_TEMPLATE_CATEGORY" val="custom"/>
  <p:tag name="KSO_WM_TEMPLATE_INDEX" val="20202598"/>
  <p:tag name="KSO_WM_UNIT_LAYERLEVEL" val="1"/>
  <p:tag name="KSO_WM_TAG_VERSION" val="1.0"/>
  <p:tag name="KSO_WM_BEAUTIFY_FLAG" val="#wm#"/>
  <p:tag name="KSO_WM_UNIT_ISNUMDGMTITLE" val="0"/>
  <p:tag name="KSO_WM_UNIT_PRESET_TEXT" val="单击此处输入你的副标题，请尽量言简意赅的阐述观点。"/>
  <p:tag name="KSO_WM_UNIT_BLOCK" val="0"/>
  <p:tag name="KSO_WM_UNIT_DEC_AREA_ID" val="deeb8d49a24b45a181b61a9f9995df3d"/>
  <p:tag name="KSO_WM_UNIT_DEFAULT_FONT" val="18;24;2"/>
  <p:tag name="KSO_WM_CHIP_GROUPID" val="5f2a1c7c45e1f15ec24fe41c"/>
  <p:tag name="KSO_WM_CHIP_XID" val="5f2a1c7c45e1f15ec24fe41d"/>
  <p:tag name="KSO_WM_CHIP_FILLAREA_FILL_RULE" val="{&quot;fill_align&quot;:&quot;cm&quot;,&quot;fill_mode&quot;:&quot;adaptive&quot;,&quot;sacle_strategy&quot;:&quot;smart&quot;}"/>
  <p:tag name="KSO_WM_ASSEMBLE_CHIP_INDEX" val="d1afe29027134450b7cbd32def7595db"/>
  <p:tag name="KSO_WM_UNIT_TEXT_FILL_FORE_SCHEMECOLOR_INDEX_BRIGHTNESS" val="0.35"/>
  <p:tag name="KSO_WM_UNIT_TEXT_FILL_FORE_SCHEMECOLOR_INDEX" val="13"/>
  <p:tag name="KSO_WM_UNIT_TEXT_FILL_TYPE" val="1"/>
  <p:tag name="KSO_WM_TEMPLATE_ASSEMBLE_XID" val="5fa2046e58547e52881da4ec"/>
  <p:tag name="KSO_WM_TEMPLATE_ASSEMBLE_GROUPID" val="5fa1003d58547e52881d4087"/>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4a2fb93cf2c144b6b6187f3201461454"/>
  <p:tag name="KSO_WM_UNIT_DECORATE_INFO" val=""/>
  <p:tag name="KSO_WM_UNIT_SM_LIMIT_TYPE" val=""/>
  <p:tag name="KSO_WM_CHIP_FILLAREA_FILL_RULE" val="{&quot;fill_align&quot;:&quot;cm&quot;,&quot;fill_effect&quot;:[],&quot;fill_mode&quot;:&quot;full&quot;,&quot;sacle_strategy&quot;:&quot;stretch&quot;}"/>
  <p:tag name="KSO_WM_ASSEMBLE_CHIP_INDEX" val="673cf85f80f94c33a98d406aac1b5378"/>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d453d9ff14724e1582e928f1a42e8048"/>
  <p:tag name="KSO_WM_UNIT_DECORATE_INFO" val=""/>
  <p:tag name="KSO_WM_UNIT_SM_LIMIT_TYPE" val=""/>
  <p:tag name="KSO_WM_CHIP_FILLAREA_FILL_RULE" val="{&quot;fill_align&quot;:&quot;cm&quot;,&quot;fill_effect&quot;:[],&quot;fill_mode&quot;:&quot;full&quot;,&quot;sacle_strategy&quot;:&quot;stretch&quot;}"/>
  <p:tag name="KSO_WM_ASSEMBLE_CHIP_INDEX" val="45df1c5002934f41833d3ca185fb5e80"/>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2*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9"/>
  <p:tag name="KSO_WM_UNIT_DEC_AREA_ID" val="2c7521d3fb0d4f7aab42836f97763654"/>
  <p:tag name="KSO_WM_UNIT_DECORATE_INFO" val=""/>
  <p:tag name="KSO_WM_UNIT_SM_LIMIT_TYPE" val=""/>
  <p:tag name="KSO_WM_CHIP_FILLAREA_FILL_RULE" val="{&quot;fill_align&quot;:&quot;lm&quot;,&quot;fill_effect&quot;:[],&quot;fill_mode&quot;:&quot;adaptive&quot;,&quot;sacle_strategy&quot;:&quot;stretch&quot;}"/>
  <p:tag name="KSO_WM_ASSEMBLE_CHIP_INDEX" val="a346c633da7d41eeaf48f168df0403e1"/>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3*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a"/>
  <p:tag name="KSO_WM_UNIT_DEC_AREA_ID" val="185ee95f77c3403ca9a02628e891e52a"/>
  <p:tag name="KSO_WM_UNIT_DECORATE_INFO" val=""/>
  <p:tag name="KSO_WM_UNIT_SM_LIMIT_TYPE" val=""/>
  <p:tag name="KSO_WM_CHIP_FILLAREA_FILL_RULE" val="{&quot;fill_align&quot;:&quot;cm&quot;,&quot;fill_effect&quot;:[],&quot;fill_mode&quot;:&quot;full&quot;,&quot;sacle_strategy&quot;:&quot;stretch&quot;}"/>
  <p:tag name="KSO_WM_ASSEMBLE_CHIP_INDEX" val="a08c11f19cd449049a9eaaf25910adb5"/>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98_4*i*1"/>
  <p:tag name="KSO_WM_TEMPLATE_CATEGORY" val="chip"/>
  <p:tag name="KSO_WM_TEMPLATE_INDEX" val="20202598"/>
  <p:tag name="KSO_WM_UNIT_LAYERLEVEL" val="1"/>
  <p:tag name="KSO_WM_TAG_VERSION" val="1.0"/>
  <p:tag name="KSO_WM_BEAUTIFY_FLAG" val="#wm#"/>
  <p:tag name="KSO_WM_CHIP_GROUPID" val="5fa1003d58547e52881d4087"/>
  <p:tag name="KSO_WM_CHIP_XID" val="5fa1003d58547e52881d408b"/>
  <p:tag name="KSO_WM_UNIT_DEC_AREA_ID" val="8dc792c766614be6a5a28ed6e1028bea"/>
  <p:tag name="KSO_WM_UNIT_DECORATE_INFO" val=""/>
  <p:tag name="KSO_WM_UNIT_SM_LIMIT_TYPE" val=""/>
  <p:tag name="KSO_WM_CHIP_FILLAREA_FILL_RULE" val="{&quot;fill_align&quot;:&quot;cm&quot;,&quot;fill_effect&quot;:[],&quot;fill_mode&quot;:&quot;full&quot;,&quot;sacle_strategy&quot;:&quot;stretch&quot;}"/>
  <p:tag name="KSO_WM_ASSEMBLE_CHIP_INDEX" val="db1d3d89dd4a4eb983fdea9efa61f750"/>
</p:tagLst>
</file>

<file path=ppt/tags/tag98.xml><?xml version="1.0" encoding="utf-8"?>
<p:tagLst xmlns:p="http://schemas.openxmlformats.org/presentationml/2006/main">
  <p:tag name="KSO_WM_UNIT_ISCONTENTSTITLE" val="0"/>
  <p:tag name="KSO_WM_UNIT_ISNUMDGMTITLE" val="0"/>
  <p:tag name="KSO_WM_UNIT_NOCLEAR" val="0"/>
  <p:tag name="KSO_WM_UNIT_VALUE" val="87"/>
  <p:tag name="KSO_WM_UNIT_HIGHLIGHT" val="0"/>
  <p:tag name="KSO_WM_UNIT_COMPATIBLE" val="0"/>
  <p:tag name="KSO_WM_UNIT_DIAGRAM_ISNUMVISUAL" val="0"/>
  <p:tag name="KSO_WM_UNIT_DIAGRAM_ISREFERUNIT" val="0"/>
  <p:tag name="KSO_WM_UNIT_TYPE" val="b"/>
  <p:tag name="KSO_WM_UNIT_INDEX" val="1"/>
  <p:tag name="KSO_WM_UNIT_ID" val="custom20202598_1*b*1"/>
  <p:tag name="KSO_WM_TEMPLATE_CATEGORY" val="custom"/>
  <p:tag name="KSO_WM_TEMPLATE_INDEX" val="20202598"/>
  <p:tag name="KSO_WM_UNIT_LAYERLEVEL" val="1"/>
  <p:tag name="KSO_WM_TAG_VERSION" val="1.0"/>
  <p:tag name="KSO_WM_BEAUTIFY_FLAG" val="#wm#"/>
  <p:tag name="KSO_WM_UNIT_PRESET_TEXT" val="单击此处添加副标题内容"/>
  <p:tag name="KSO_WM_UNIT_DEFAULT_FONT" val="14;18;2"/>
  <p:tag name="KSO_WM_UNIT_BLOCK" val="0"/>
  <p:tag name="KSO_WM_UNIT_DEC_AREA_ID" val="6576606efccb4f6b89d5f1c37358f201"/>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19b9452f09c44af6af73e86bfda2cfec"/>
  <p:tag name="KSO_WM_UNIT_TEXT_FILL_FORE_SCHEMECOLOR_INDEX_BRIGHTNESS" val="0.35"/>
  <p:tag name="KSO_WM_UNIT_TEXT_FILL_FORE_SCHEMECOLOR_INDEX" val="13"/>
  <p:tag name="KSO_WM_UNIT_TEXT_FILL_TYPE" val="1"/>
  <p:tag name="KSO_WM_TEMPLATE_ASSEMBLE_XID" val="5fa2046e58547e52881da4dc"/>
  <p:tag name="KSO_WM_TEMPLATE_ASSEMBLE_GROUPID" val="5fa1003d58547e52881d4087"/>
</p:tagLst>
</file>

<file path=ppt/tags/tag99.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2598_1*a*1"/>
  <p:tag name="KSO_WM_TEMPLATE_CATEGORY" val="custom"/>
  <p:tag name="KSO_WM_TEMPLATE_INDEX" val="20202598"/>
  <p:tag name="KSO_WM_UNIT_LAYERLEVEL" val="1"/>
  <p:tag name="KSO_WM_TAG_VERSION" val="1.0"/>
  <p:tag name="KSO_WM_BEAUTIFY_FLAG" val="#wm#"/>
  <p:tag name="KSO_WM_UNIT_PRESET_TEXT" val="单击添加大标题"/>
  <p:tag name="KSO_WM_UNIT_DEFAULT_FONT" val="40;56;4"/>
  <p:tag name="KSO_WM_UNIT_BLOCK" val="0"/>
  <p:tag name="KSO_WM_UNIT_DEC_AREA_ID" val="8f142c553de54159b394ce7a84038905"/>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19b9452f09c44af6af73e86bfda2cfec"/>
  <p:tag name="KSO_WM_UNIT_TEXT_FILL_FORE_SCHEMECOLOR_INDEX_BRIGHTNESS" val="0.15"/>
  <p:tag name="KSO_WM_UNIT_TEXT_FILL_FORE_SCHEMECOLOR_INDEX" val="13"/>
  <p:tag name="KSO_WM_UNIT_TEXT_FILL_TYPE" val="1"/>
  <p:tag name="KSO_WM_TEMPLATE_ASSEMBLE_XID" val="5fa2046e58547e52881da4dc"/>
  <p:tag name="KSO_WM_TEMPLATE_ASSEMBLE_GROUPID" val="5fa1003d58547e52881d408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Adjacency">
      <a:dk1>
        <a:srgbClr val="000000"/>
      </a:dk1>
      <a:lt1>
        <a:srgbClr val="FFFFFF"/>
      </a:lt1>
      <a:dk2>
        <a:srgbClr val="F0F0F0"/>
      </a:dk2>
      <a:lt2>
        <a:srgbClr val="FFFFFF"/>
      </a:lt2>
      <a:accent1>
        <a:srgbClr val="BF5C5E"/>
      </a:accent1>
      <a:accent2>
        <a:srgbClr val="C2694E"/>
      </a:accent2>
      <a:accent3>
        <a:srgbClr val="B37C47"/>
      </a:accent3>
      <a:accent4>
        <a:srgbClr val="97924D"/>
      </a:accent4>
      <a:accent5>
        <a:srgbClr val="77A962"/>
      </a:accent5>
      <a:accent6>
        <a:srgbClr val="5BBE89"/>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Adjacency">
      <a:dk1>
        <a:srgbClr val="000000"/>
      </a:dk1>
      <a:lt1>
        <a:srgbClr val="FFFFFF"/>
      </a:lt1>
      <a:dk2>
        <a:srgbClr val="F0F0F0"/>
      </a:dk2>
      <a:lt2>
        <a:srgbClr val="FFFFFF"/>
      </a:lt2>
      <a:accent1>
        <a:srgbClr val="BF5C5E"/>
      </a:accent1>
      <a:accent2>
        <a:srgbClr val="C2694E"/>
      </a:accent2>
      <a:accent3>
        <a:srgbClr val="B37C47"/>
      </a:accent3>
      <a:accent4>
        <a:srgbClr val="97924D"/>
      </a:accent4>
      <a:accent5>
        <a:srgbClr val="77A962"/>
      </a:accent5>
      <a:accent6>
        <a:srgbClr val="5BBE89"/>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7039</Words>
  <Application>WPS 演示</Application>
  <PresentationFormat>自定义</PresentationFormat>
  <Paragraphs>356</Paragraphs>
  <Slides>31</Slides>
  <Notes>3</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31</vt:i4>
      </vt:variant>
    </vt:vector>
  </HeadingPairs>
  <TitlesOfParts>
    <vt:vector size="45" baseType="lpstr">
      <vt:lpstr>Arial</vt:lpstr>
      <vt:lpstr>宋体</vt:lpstr>
      <vt:lpstr>Wingdings</vt:lpstr>
      <vt:lpstr>隶书</vt:lpstr>
      <vt:lpstr>微软雅黑</vt:lpstr>
      <vt:lpstr>汉仪尚巍手书W</vt:lpstr>
      <vt:lpstr>楷体</vt:lpstr>
      <vt:lpstr>Segoe UI</vt:lpstr>
      <vt:lpstr>Wingdings</vt:lpstr>
      <vt:lpstr>Arial Unicode MS</vt:lpstr>
      <vt:lpstr>Calibri</vt:lpstr>
      <vt:lpstr>Office 主题</vt:lpstr>
      <vt:lpstr>1_Office 主题​​</vt:lpstr>
      <vt:lpstr>2_Office 主题​​</vt:lpstr>
      <vt:lpstr>政 策 解 读 宣 贯</vt:lpstr>
      <vt:lpstr>第一部分：解读工信部 《优质中小企业梯度培育管理暂行办法》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第二部分：各部门支持“专精特新”企业高质量发展政策清单</vt:lpstr>
      <vt:lpstr>PowerPoint 演示文稿</vt:lpstr>
      <vt:lpstr>PowerPoint 演示文稿</vt:lpstr>
      <vt:lpstr>PowerPoint 演示文稿</vt:lpstr>
      <vt:lpstr>第三部分：工信部门关于 “知识产权”相关政策要求</vt:lpstr>
      <vt:lpstr>PowerPoint 演示文稿</vt:lpstr>
      <vt:lpstr>PowerPoint 演示文稿</vt:lpstr>
      <vt:lpstr>PowerPoint 演示文稿</vt:lpstr>
      <vt:lpstr>PowerPoint 演示文稿</vt:lpstr>
      <vt:lpstr>谢谢观看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政 策 解 读 宣 贯</dc:title>
  <dc:creator>Lily</dc:creator>
  <cp:lastModifiedBy>Administrator</cp:lastModifiedBy>
  <cp:revision>51</cp:revision>
  <dcterms:created xsi:type="dcterms:W3CDTF">2022-06-22T01:41:00Z</dcterms:created>
  <dcterms:modified xsi:type="dcterms:W3CDTF">2022-09-23T01:37:53Z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83150E7B175040DDB548F757B8743E1B</vt:lpwstr>
  </property>
  <property fmtid="{D5CDD505-2E9C-101B-9397-08002B2CF9AE}" pid="3" name="KSOProductBuildVer">
    <vt:lpwstr>2052-11.8.2.8411</vt:lpwstr>
  </property>
</Properties>
</file>